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handoutMasterIdLst>
    <p:handoutMasterId r:id="rId19"/>
  </p:handoutMasterIdLst>
  <p:sldIdLst>
    <p:sldId id="425" r:id="rId5"/>
    <p:sldId id="304" r:id="rId6"/>
    <p:sldId id="308" r:id="rId7"/>
    <p:sldId id="460" r:id="rId8"/>
    <p:sldId id="456" r:id="rId9"/>
    <p:sldId id="457" r:id="rId10"/>
    <p:sldId id="458" r:id="rId11"/>
    <p:sldId id="338" r:id="rId12"/>
    <p:sldId id="298" r:id="rId13"/>
    <p:sldId id="337" r:id="rId14"/>
    <p:sldId id="356" r:id="rId15"/>
    <p:sldId id="409" r:id="rId16"/>
    <p:sldId id="41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9C21CC-0BE7-E634-FC48-21B5D1474491}" name="Stephanie Wong" initials="SW" userId="S::stephaniesm.wong@utoronto.ca::8033eaf5-89ad-47f0-bd3e-867b63b6f7c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tephanie Wong" initials="SW" lastIdx="6" clrIdx="0">
    <p:extLst>
      <p:ext uri="{19B8F6BF-5375-455C-9EA6-DF929625EA0E}">
        <p15:presenceInfo xmlns:p15="http://schemas.microsoft.com/office/powerpoint/2012/main" userId="S::stephaniesm.wong@utoronto.ca::8033eaf5-89ad-47f0-bd3e-867b63b6f7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F908AC-D2E4-2638-DA0F-06D9FC363B08}" v="25" dt="2024-10-31T01:32:06.419"/>
    <p1510:client id="{3D0786C8-1BD3-D84E-8BAB-327DA2E48B0F}" v="234" dt="2024-10-31T02:34:55.448"/>
    <p1510:client id="{7E419E9C-A7DB-CA9F-9182-253128C753A0}" v="4" dt="2024-10-31T01:55:52.110"/>
    <p1510:client id="{BDF3829C-9BA6-E7D9-9BE4-0387BE02CCF4}" v="417" dt="2024-10-31T01:58:25.295"/>
    <p1510:client id="{ED5C89D6-5CB9-8892-9119-B1B79824BFF7}" v="111" dt="2024-10-31T00:55:39.323"/>
    <p1510:client id="{F141EA44-A3AA-193D-F553-71A8ABC07517}" v="18" dt="2024-10-31T02:20:33.087"/>
    <p1510:client id="{F45B71EE-ACB5-1B6A-6152-9BBD58649FCF}" v="1" dt="2024-10-31T22:01:15.061"/>
  </p1510:revLst>
</p1510:revInfo>
</file>

<file path=ppt/tableStyles.xml><?xml version="1.0" encoding="utf-8"?>
<a:tblStyleLst xmlns:a="http://schemas.openxmlformats.org/drawingml/2006/main" def="{5C22544A-7EE6-4342-B048-85BDC9FD1C3A}">
  <a:tblStyle styleId="{73A6DA28-BB08-4E28-94E8-AB53A02DD50B}" styleName="U of T Defy Gravity">
    <a:wholeTbl>
      <a:tcTxStyle>
        <a:fontRef idx="minor"/>
        <a:schemeClr val="tx1"/>
      </a:tcTxStyle>
      <a:tcStyle>
        <a:tcBdr>
          <a:left>
            <a:ln w="0" cmpd="sng">
              <a:solidFill>
                <a:schemeClr val="lt1"/>
              </a:solidFill>
            </a:ln>
          </a:left>
          <a:right>
            <a:ln w="0" cmpd="sng">
              <a:solidFill>
                <a:schemeClr val="lt1"/>
              </a:solidFill>
            </a:ln>
          </a:right>
          <a:top>
            <a:ln w="0" cmpd="sng">
              <a:solidFill>
                <a:schemeClr val="lt1"/>
              </a:solidFill>
            </a:ln>
          </a:top>
          <a:bottom>
            <a:ln w="0" cmpd="sng">
              <a:solidFill>
                <a:schemeClr val="lt1"/>
              </a:solidFill>
            </a:ln>
          </a:bottom>
          <a:insideH>
            <a:ln w="0" cmpd="sng">
              <a:solidFill>
                <a:schemeClr val="lt1"/>
              </a:solidFill>
            </a:ln>
          </a:insideH>
          <a:insideV>
            <a:ln w="0" cmpd="sng">
              <a:solidFill>
                <a:schemeClr val="lt1"/>
              </a:solidFill>
            </a:ln>
          </a:insideV>
        </a:tcBdr>
        <a:fill>
          <a:solidFill>
            <a:schemeClr val="lt1">
              <a:alpha val="0"/>
            </a:schemeClr>
          </a:solidFill>
        </a:fill>
      </a:tcStyle>
    </a:wholeTbl>
    <a:band1H>
      <a:tcStyle>
        <a:tcBdr/>
      </a:tcStyle>
    </a:band1H>
    <a:band2H>
      <a:tcStyle>
        <a:tcBdr/>
        <a:fill>
          <a:solidFill>
            <a:schemeClr val="lt2">
              <a:alpha val="20000"/>
            </a:schemeClr>
          </a:solidFill>
        </a:fill>
      </a:tcStyle>
    </a:band2H>
    <a:band1V>
      <a:tcStyle>
        <a:tcBdr/>
      </a:tcStyle>
    </a:band1V>
    <a:band2V>
      <a:tcStyle>
        <a:tcBdr/>
        <a:fill>
          <a:solidFill>
            <a:schemeClr val="lt2">
              <a:alpha val="20000"/>
            </a:schemeClr>
          </a:solidFill>
        </a:fill>
      </a:tcStyle>
    </a:band2V>
    <a:lastCol>
      <a:tcTxStyle b="on">
        <a:fontRef idx="minor"/>
        <a:schemeClr val="tx1"/>
      </a:tcTxStyle>
      <a:tcStyle>
        <a:tcBdr/>
      </a:tcStyle>
    </a:lastCol>
    <a:firstCol>
      <a:tcTxStyle b="on">
        <a:fontRef idx="minor"/>
        <a:schemeClr val="tx1"/>
      </a:tcTxStyle>
      <a:tcStyle>
        <a:tcBdr/>
      </a:tcStyle>
    </a:firstCol>
    <a:lastRow>
      <a:tcTxStyle b="on">
        <a:fontRef idx="minor"/>
        <a:schemeClr val="accent1"/>
      </a:tcTxStyle>
      <a:tcStyle>
        <a:tcBdr>
          <a:top>
            <a:ln w="5000" cmpd="sng">
              <a:solidFill>
                <a:schemeClr val="tx1"/>
              </a:solidFill>
            </a:ln>
          </a:top>
        </a:tcBdr>
      </a:tcStyle>
    </a:lastRow>
    <a:firstRow>
      <a:tcTxStyle b="off">
        <a:fontRef idx="minor"/>
        <a:schemeClr val="tx1"/>
      </a:tcTxStyle>
      <a:tcStyle>
        <a:tcBdr>
          <a:bottom>
            <a:ln w="5000" cmpd="sng">
              <a:solidFill>
                <a:schemeClr val="tx1"/>
              </a:solidFill>
            </a:ln>
          </a:bottom>
        </a:tcBdr>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6DE4-237E-C74D-B43A-659A701372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F5C76D6-4318-1843-AC80-F91EE65DF7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FC613F-BF28-384D-944C-AA89FB03C2C3}" type="datetimeFigureOut">
              <a:rPr lang="en-US" smtClean="0"/>
              <a:t>10/31/2024</a:t>
            </a:fld>
            <a:endParaRPr lang="en-US"/>
          </a:p>
        </p:txBody>
      </p:sp>
      <p:sp>
        <p:nvSpPr>
          <p:cNvPr id="4" name="Footer Placeholder 3">
            <a:extLst>
              <a:ext uri="{FF2B5EF4-FFF2-40B4-BE49-F238E27FC236}">
                <a16:creationId xmlns:a16="http://schemas.microsoft.com/office/drawing/2014/main" id="{3C13C400-0E9C-D34E-9F4D-4CE38A6277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B6EF7A-A4ED-C34C-B6A5-FC3E409318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61AD6D-5E18-144D-BC7B-2537B99094B1}" type="slidenum">
              <a:rPr lang="en-US" smtClean="0"/>
              <a:t>‹#›</a:t>
            </a:fld>
            <a:endParaRPr lang="en-US"/>
          </a:p>
        </p:txBody>
      </p:sp>
    </p:spTree>
    <p:extLst>
      <p:ext uri="{BB962C8B-B14F-4D97-AF65-F5344CB8AC3E}">
        <p14:creationId xmlns:p14="http://schemas.microsoft.com/office/powerpoint/2010/main" val="2628305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8AE8C-59B3-1342-9035-9E7FF9F76E09}" type="datetimeFigureOut">
              <a:rPr lang="en-US" smtClean="0"/>
              <a:t>10/31/2024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62EF7B-DDB8-B345-905A-1035F5FCAFD4}" type="slidenum">
              <a:rPr lang="en-US" smtClean="0"/>
              <a:t>‹#›</a:t>
            </a:fld>
            <a:endParaRPr lang="en-US"/>
          </a:p>
        </p:txBody>
      </p:sp>
    </p:spTree>
    <p:extLst>
      <p:ext uri="{BB962C8B-B14F-4D97-AF65-F5344CB8AC3E}">
        <p14:creationId xmlns:p14="http://schemas.microsoft.com/office/powerpoint/2010/main" val="4065977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162EF7B-DDB8-B345-905A-1035F5FCAFD4}" type="slidenum">
              <a:rPr lang="en-US" smtClean="0"/>
              <a:t>1</a:t>
            </a:fld>
            <a:endParaRPr lang="en-US"/>
          </a:p>
        </p:txBody>
      </p:sp>
    </p:spTree>
    <p:extLst>
      <p:ext uri="{BB962C8B-B14F-4D97-AF65-F5344CB8AC3E}">
        <p14:creationId xmlns:p14="http://schemas.microsoft.com/office/powerpoint/2010/main" val="3349723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162EF7B-DDB8-B345-905A-1035F5FCAFD4}" type="slidenum">
              <a:rPr lang="en-US" smtClean="0"/>
              <a:t>10</a:t>
            </a:fld>
            <a:endParaRPr lang="en-US"/>
          </a:p>
        </p:txBody>
      </p:sp>
    </p:spTree>
    <p:extLst>
      <p:ext uri="{BB962C8B-B14F-4D97-AF65-F5344CB8AC3E}">
        <p14:creationId xmlns:p14="http://schemas.microsoft.com/office/powerpoint/2010/main" val="2687087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SMOTE &amp; ADASYN has fewer false negatives (17) compared to Bagging &amp; Bootstrap (29), indicating a slightly better ability to detect the minority class.</a:t>
            </a:r>
            <a:endParaRPr lang="en-US">
              <a:ea typeface="Calibri" panose="020F0502020204030204"/>
              <a:cs typeface="Calibri" panose="020F0502020204030204"/>
            </a:endParaRPr>
          </a:p>
          <a:p>
            <a:r>
              <a:rPr lang="en-CA"/>
              <a:t> Both methods show a strong ability to identify the majority class, with minimal false positives.</a:t>
            </a:r>
            <a:endParaRPr lang="en-CA">
              <a:ea typeface="Calibri"/>
              <a:cs typeface="Calibri"/>
            </a:endParaRPr>
          </a:p>
          <a:p>
            <a:endParaRPr lang="en-CA"/>
          </a:p>
          <a:p>
            <a:pPr marL="171450" indent="-171450">
              <a:buFont typeface="Arial"/>
              <a:buChar char="•"/>
            </a:pPr>
            <a:r>
              <a:rPr lang="en-CA" b="1"/>
              <a:t>SMOTE &amp; ADASYN</a:t>
            </a:r>
            <a:r>
              <a:rPr lang="en-CA"/>
              <a:t>: Demonstrates better recall and F1-score for the minority class (class 1), making it more effective for detecting minority events.</a:t>
            </a:r>
            <a:endParaRPr lang="en-CA">
              <a:ea typeface="Calibri"/>
              <a:cs typeface="Calibri"/>
            </a:endParaRPr>
          </a:p>
          <a:p>
            <a:pPr marL="171450" indent="-171450">
              <a:buFont typeface="Arial"/>
              <a:buChar char="•"/>
            </a:pPr>
            <a:r>
              <a:rPr lang="en-CA">
                <a:ea typeface="Calibri"/>
                <a:cs typeface="Calibri"/>
              </a:rPr>
              <a:t>Reason why SMOTE has high F1</a:t>
            </a:r>
          </a:p>
          <a:p>
            <a:pPr marL="914400" lvl="1" indent="-171450">
              <a:buFont typeface="Courier New"/>
              <a:buChar char="o"/>
            </a:pPr>
            <a:r>
              <a:rPr lang="en-CA">
                <a:ea typeface="Calibri"/>
                <a:cs typeface="Calibri"/>
              </a:rPr>
              <a:t>creates</a:t>
            </a:r>
            <a:r>
              <a:rPr lang="en-CA"/>
              <a:t> synthetic samples for the minority class, helping to balance the dataset; </a:t>
            </a:r>
            <a:endParaRPr lang="en-CA">
              <a:ea typeface="Calibri" panose="020F0502020204030204"/>
              <a:cs typeface="Calibri" panose="020F0502020204030204"/>
            </a:endParaRPr>
          </a:p>
          <a:p>
            <a:pPr lvl="1" indent="-171450">
              <a:buFont typeface="Courier New"/>
              <a:buChar char="o"/>
            </a:pPr>
            <a:r>
              <a:rPr lang="en-CA"/>
              <a:t>Bagging: it focuses on improving model stability by averaging predictions from multiple models trained on different samples. it does not specifically generate more samples of the minority class</a:t>
            </a:r>
            <a:endParaRPr lang="en-CA">
              <a:ea typeface="Calibri"/>
              <a:cs typeface="Calibri"/>
            </a:endParaRPr>
          </a:p>
          <a:p>
            <a:pPr lvl="1" indent="-171450">
              <a:buFont typeface="Courier New"/>
              <a:buChar char="o"/>
            </a:pPr>
            <a:endParaRPr lang="en-CA"/>
          </a:p>
          <a:p>
            <a:pPr lvl="1" indent="-171450">
              <a:buFont typeface="Courier New"/>
              <a:buChar char="o"/>
            </a:pPr>
            <a:r>
              <a:rPr lang="en-CA"/>
              <a:t>SMOTE-generated samples help improve recall by making the minority class more visible during training.</a:t>
            </a:r>
            <a:endParaRPr lang="en-CA">
              <a:ea typeface="Calibri"/>
              <a:cs typeface="Calibri"/>
            </a:endParaRPr>
          </a:p>
        </p:txBody>
      </p:sp>
      <p:sp>
        <p:nvSpPr>
          <p:cNvPr id="4" name="Slide Number Placeholder 3"/>
          <p:cNvSpPr>
            <a:spLocks noGrp="1"/>
          </p:cNvSpPr>
          <p:nvPr>
            <p:ph type="sldNum" sz="quarter" idx="5"/>
          </p:nvPr>
        </p:nvSpPr>
        <p:spPr/>
        <p:txBody>
          <a:bodyPr/>
          <a:lstStyle/>
          <a:p>
            <a:fld id="{C162EF7B-DDB8-B345-905A-1035F5FCAFD4}" type="slidenum">
              <a:rPr lang="en-US" smtClean="0"/>
              <a:t>11</a:t>
            </a:fld>
            <a:endParaRPr lang="en-US"/>
          </a:p>
        </p:txBody>
      </p:sp>
    </p:spTree>
    <p:extLst>
      <p:ext uri="{BB962C8B-B14F-4D97-AF65-F5344CB8AC3E}">
        <p14:creationId xmlns:p14="http://schemas.microsoft.com/office/powerpoint/2010/main" val="3640559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CA"/>
              <a:t>The Cluster Centroid Method has a significantly higher number of false positives (8,401) compared to SMOTE (24).  This cause Cluster method Achieves high recall for the minority class but at the cost of a low precision. So the F1 score for Class 1 (Fraud) is very low. (F1 = 2/(1/recall+1/precision))</a:t>
            </a:r>
            <a:endParaRPr lang="en-US"/>
          </a:p>
          <a:p>
            <a:pPr marL="171450" indent="-171450">
              <a:buFont typeface="Arial"/>
              <a:buChar char="•"/>
            </a:pPr>
            <a:endParaRPr lang="en-CA"/>
          </a:p>
          <a:p>
            <a:pPr marL="171450" indent="-171450">
              <a:buFont typeface="Arial"/>
              <a:buChar char="•"/>
            </a:pPr>
            <a:r>
              <a:rPr lang="en-CA"/>
              <a:t>This could indicate that the </a:t>
            </a:r>
            <a:r>
              <a:rPr lang="en-CA" err="1"/>
              <a:t>undersampling</a:t>
            </a:r>
            <a:r>
              <a:rPr lang="en-CA"/>
              <a:t> method reduces the model's ability to correctly identify the majority class, likely due to the loss of valuable information in the majority class.</a:t>
            </a:r>
            <a:endParaRPr lang="en-US">
              <a:cs typeface="Calibri"/>
            </a:endParaRPr>
          </a:p>
          <a:p>
            <a:endParaRPr lang="en-CA">
              <a:ea typeface="Calibri"/>
              <a:cs typeface="Calibri"/>
            </a:endParaRPr>
          </a:p>
        </p:txBody>
      </p:sp>
      <p:sp>
        <p:nvSpPr>
          <p:cNvPr id="4" name="Slide Number Placeholder 3"/>
          <p:cNvSpPr>
            <a:spLocks noGrp="1"/>
          </p:cNvSpPr>
          <p:nvPr>
            <p:ph type="sldNum" sz="quarter" idx="5"/>
          </p:nvPr>
        </p:nvSpPr>
        <p:spPr/>
        <p:txBody>
          <a:bodyPr/>
          <a:lstStyle/>
          <a:p>
            <a:fld id="{C162EF7B-DDB8-B345-905A-1035F5FCAFD4}" type="slidenum">
              <a:rPr lang="en-US" smtClean="0"/>
              <a:t>12</a:t>
            </a:fld>
            <a:endParaRPr lang="en-US"/>
          </a:p>
        </p:txBody>
      </p:sp>
    </p:spTree>
    <p:extLst>
      <p:ext uri="{BB962C8B-B14F-4D97-AF65-F5344CB8AC3E}">
        <p14:creationId xmlns:p14="http://schemas.microsoft.com/office/powerpoint/2010/main" val="2492964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162EF7B-DDB8-B345-905A-1035F5FCAFD4}" type="slidenum">
              <a:rPr lang="en-US" smtClean="0"/>
              <a:t>13</a:t>
            </a:fld>
            <a:endParaRPr lang="en-US"/>
          </a:p>
        </p:txBody>
      </p:sp>
    </p:spTree>
    <p:extLst>
      <p:ext uri="{BB962C8B-B14F-4D97-AF65-F5344CB8AC3E}">
        <p14:creationId xmlns:p14="http://schemas.microsoft.com/office/powerpoint/2010/main" val="1526534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162EF7B-DDB8-B345-905A-1035F5FCAFD4}" type="slidenum">
              <a:rPr lang="en-US" smtClean="0"/>
              <a:t>2</a:t>
            </a:fld>
            <a:endParaRPr lang="en-US"/>
          </a:p>
        </p:txBody>
      </p:sp>
    </p:spTree>
    <p:extLst>
      <p:ext uri="{BB962C8B-B14F-4D97-AF65-F5344CB8AC3E}">
        <p14:creationId xmlns:p14="http://schemas.microsoft.com/office/powerpoint/2010/main" val="163721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a:t>What is Class Imbalance?</a:t>
            </a:r>
            <a:endParaRPr lang="en-US"/>
          </a:p>
          <a:p>
            <a:r>
              <a:rPr lang="en-CA"/>
              <a:t>Class imbalance refers to a situation in classification problems where the number of instances belonging to one class significantly outnumbers those belonging to other classes. This imbalance means that some classes (typically the ones of most interest) are underrepresented compared to others.</a:t>
            </a:r>
            <a:endParaRPr lang="en-CA">
              <a:cs typeface="Calibri"/>
            </a:endParaRPr>
          </a:p>
          <a:p>
            <a:r>
              <a:rPr lang="en-CA"/>
              <a:t>In a dataset, if one class constitutes 90% of the data while the other class makes up only 10%, the dataset is considered imbalanced. The minority class is the one with fewer instances, and the majority class has more instances.</a:t>
            </a:r>
            <a:endParaRPr lang="en-CA">
              <a:cs typeface="Calibri"/>
            </a:endParaRPr>
          </a:p>
          <a:p>
            <a:r>
              <a:rPr lang="en-CA" b="1"/>
              <a:t>Characteristics of Class Imbalance:</a:t>
            </a:r>
            <a:endParaRPr lang="en-CA"/>
          </a:p>
          <a:p>
            <a:pPr marL="171450" indent="-171450">
              <a:buFont typeface="Arial"/>
              <a:buChar char="•"/>
            </a:pPr>
            <a:r>
              <a:rPr lang="en-CA" b="1"/>
              <a:t>Skewed Class Distribution:</a:t>
            </a:r>
            <a:r>
              <a:rPr lang="en-CA"/>
              <a:t> A disproportionate ratio of classes.</a:t>
            </a:r>
            <a:endParaRPr lang="en-CA">
              <a:cs typeface="Calibri"/>
            </a:endParaRPr>
          </a:p>
          <a:p>
            <a:pPr marL="171450" indent="-171450">
              <a:buFont typeface="Arial"/>
              <a:buChar char="•"/>
            </a:pPr>
            <a:r>
              <a:rPr lang="en-CA" b="1"/>
              <a:t>Minority and Majority Classes:</a:t>
            </a:r>
            <a:r>
              <a:rPr lang="en-CA"/>
              <a:t> One or more classes have significantly fewer instances (minority) compared to others (majority).</a:t>
            </a:r>
            <a:endParaRPr lang="en-CA">
              <a:cs typeface="Calibri"/>
            </a:endParaRPr>
          </a:p>
          <a:p>
            <a:pPr marL="171450" indent="-171450">
              <a:buFont typeface="Arial"/>
              <a:buChar char="•"/>
            </a:pPr>
            <a:r>
              <a:rPr lang="en-CA" b="1"/>
              <a:t>Occurs in Classification Tasks:</a:t>
            </a:r>
            <a:r>
              <a:rPr lang="en-CA"/>
              <a:t> Particularly in binary classification but can also be present in multi-class problems.</a:t>
            </a:r>
            <a:endParaRPr lang="en-CA">
              <a:cs typeface="Calibri"/>
            </a:endParaRPr>
          </a:p>
          <a:p>
            <a:endParaRPr lang="en-CA">
              <a:cs typeface="Calibri"/>
            </a:endParaRPr>
          </a:p>
        </p:txBody>
      </p:sp>
      <p:sp>
        <p:nvSpPr>
          <p:cNvPr id="4" name="Slide Number Placeholder 3"/>
          <p:cNvSpPr>
            <a:spLocks noGrp="1"/>
          </p:cNvSpPr>
          <p:nvPr>
            <p:ph type="sldNum" sz="quarter" idx="5"/>
          </p:nvPr>
        </p:nvSpPr>
        <p:spPr/>
        <p:txBody>
          <a:bodyPr/>
          <a:lstStyle/>
          <a:p>
            <a:fld id="{C162EF7B-DDB8-B345-905A-1035F5FCAFD4}" type="slidenum">
              <a:rPr lang="en-US" smtClean="0"/>
              <a:t>3</a:t>
            </a:fld>
            <a:endParaRPr lang="en-US"/>
          </a:p>
        </p:txBody>
      </p:sp>
    </p:spTree>
    <p:extLst>
      <p:ext uri="{BB962C8B-B14F-4D97-AF65-F5344CB8AC3E}">
        <p14:creationId xmlns:p14="http://schemas.microsoft.com/office/powerpoint/2010/main" val="433357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Class imbalance is important because it poses significant challenges to the development of effective machine learning models.</a:t>
            </a:r>
            <a:endParaRPr lang="en-US"/>
          </a:p>
        </p:txBody>
      </p:sp>
      <p:sp>
        <p:nvSpPr>
          <p:cNvPr id="4" name="Slide Number Placeholder 3"/>
          <p:cNvSpPr>
            <a:spLocks noGrp="1"/>
          </p:cNvSpPr>
          <p:nvPr>
            <p:ph type="sldNum" sz="quarter" idx="5"/>
          </p:nvPr>
        </p:nvSpPr>
        <p:spPr/>
        <p:txBody>
          <a:bodyPr/>
          <a:lstStyle/>
          <a:p>
            <a:fld id="{C162EF7B-DDB8-B345-905A-1035F5FCAFD4}" type="slidenum">
              <a:rPr lang="en-US" smtClean="0"/>
              <a:t>4</a:t>
            </a:fld>
            <a:endParaRPr lang="en-US"/>
          </a:p>
        </p:txBody>
      </p:sp>
    </p:spTree>
    <p:extLst>
      <p:ext uri="{BB962C8B-B14F-4D97-AF65-F5344CB8AC3E}">
        <p14:creationId xmlns:p14="http://schemas.microsoft.com/office/powerpoint/2010/main" val="172772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162EF7B-DDB8-B345-905A-1035F5FCAFD4}" type="slidenum">
              <a:rPr lang="en-US" smtClean="0"/>
              <a:t>5</a:t>
            </a:fld>
            <a:endParaRPr lang="en-US"/>
          </a:p>
        </p:txBody>
      </p:sp>
    </p:spTree>
    <p:extLst>
      <p:ext uri="{BB962C8B-B14F-4D97-AF65-F5344CB8AC3E}">
        <p14:creationId xmlns:p14="http://schemas.microsoft.com/office/powerpoint/2010/main" val="3833215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cs typeface="Calibri"/>
            </a:endParaRPr>
          </a:p>
          <a:p>
            <a:r>
              <a:rPr lang="en-CA"/>
              <a:t> There are four common cases of class imbalance in finance.</a:t>
            </a:r>
            <a:endParaRPr lang="en-CA">
              <a:cs typeface="Calibri"/>
            </a:endParaRPr>
          </a:p>
          <a:p>
            <a:r>
              <a:rPr lang="en-CA"/>
              <a:t> </a:t>
            </a:r>
            <a:endParaRPr lang="en-CA">
              <a:cs typeface="Calibri"/>
            </a:endParaRPr>
          </a:p>
          <a:p>
            <a:r>
              <a:rPr lang="en-CA"/>
              <a:t>The first is fraud detection, where we aim to identify fraudulent transactions among a large number of legitimate ones. Here, the minority (imbalanced) class is fraudulent transactions, while the majority class is legitimate transactions. </a:t>
            </a:r>
            <a:endParaRPr lang="en-CA">
              <a:cs typeface="Calibri"/>
            </a:endParaRPr>
          </a:p>
          <a:p>
            <a:endParaRPr lang="en-CA"/>
          </a:p>
          <a:p>
            <a:r>
              <a:rPr lang="en-CA"/>
              <a:t>The second case is credit default prediction. In this context, we assess the probability of default among loan borrowers. The minority class is defaulted loans, and the majority class represents successful loan repayments. By estimating default likelihood, banks can make informed lending decisions, set appropriate interest rates, and deny high-risk loans. This not only protects institutions from financial losses but also promotes stability in the financial system through responsible lending practices.</a:t>
            </a:r>
            <a:endParaRPr lang="en-CA">
              <a:cs typeface="Calibri"/>
            </a:endParaRPr>
          </a:p>
          <a:p>
            <a:r>
              <a:rPr lang="en-CA"/>
              <a:t> </a:t>
            </a:r>
            <a:endParaRPr lang="en-CA">
              <a:cs typeface="Calibri"/>
            </a:endParaRPr>
          </a:p>
          <a:p>
            <a:endParaRPr lang="en-CA">
              <a:cs typeface="Calibri"/>
            </a:endParaRPr>
          </a:p>
          <a:p>
            <a:r>
              <a:rPr lang="en-CA"/>
              <a:t> </a:t>
            </a:r>
            <a:endParaRPr lang="en-CA">
              <a:cs typeface="Calibri"/>
            </a:endParaRPr>
          </a:p>
          <a:p>
            <a:endParaRPr lang="en-CA">
              <a:cs typeface="Calibri"/>
            </a:endParaRPr>
          </a:p>
          <a:p>
            <a:endParaRPr lang="en-CA">
              <a:cs typeface="Calibri"/>
            </a:endParaRPr>
          </a:p>
        </p:txBody>
      </p:sp>
      <p:sp>
        <p:nvSpPr>
          <p:cNvPr id="4" name="Slide Number Placeholder 3"/>
          <p:cNvSpPr>
            <a:spLocks noGrp="1"/>
          </p:cNvSpPr>
          <p:nvPr>
            <p:ph type="sldNum" sz="quarter" idx="5"/>
          </p:nvPr>
        </p:nvSpPr>
        <p:spPr/>
        <p:txBody>
          <a:bodyPr/>
          <a:lstStyle/>
          <a:p>
            <a:fld id="{C162EF7B-DDB8-B345-905A-1035F5FCAFD4}" type="slidenum">
              <a:rPr lang="en-US" smtClean="0"/>
              <a:t>6</a:t>
            </a:fld>
            <a:endParaRPr lang="en-US"/>
          </a:p>
        </p:txBody>
      </p:sp>
    </p:spTree>
    <p:extLst>
      <p:ext uri="{BB962C8B-B14F-4D97-AF65-F5344CB8AC3E}">
        <p14:creationId xmlns:p14="http://schemas.microsoft.com/office/powerpoint/2010/main" val="290439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third case of class imbalance is rare event trading. For example, market crashes. In this rare event trading scenario, these extreme market events form the ‘minority class,’ while normal fluctuations make up the ‘majority class.’ By predicting these rare events through analysis of historical and real-time data, we aim to detect potential instability or crashes early, giving us a crucial advantage in managing risk and preparing timely responses.</a:t>
            </a:r>
            <a:endParaRPr lang="en-CA">
              <a:cs typeface="Calibri" panose="020F0502020204030204"/>
            </a:endParaRPr>
          </a:p>
          <a:p>
            <a:endParaRPr lang="en-CA"/>
          </a:p>
          <a:p>
            <a:endParaRPr lang="en-CA"/>
          </a:p>
          <a:p>
            <a:r>
              <a:rPr lang="en-CA"/>
              <a:t>The fourth case of class imbalance in financial data is customer churn. For example, RBC customers may switch to TD if TD offers a higher interest rate. Predicting which customers might leave helps financial institutions identify those at risk of switching and take proactive steps, like offering incentives or improved services, to retain them. This approach is cost-effective, as keeping current customers is often less expensive than acquiring new ones, and it also helps banks better understand and meet customer needs. </a:t>
            </a:r>
            <a:endParaRPr lang="en-CA">
              <a:cs typeface="Calibri" panose="020F0502020204030204"/>
            </a:endParaRPr>
          </a:p>
          <a:p>
            <a:pPr>
              <a:buFont typeface="Arial"/>
              <a:buChar char="•"/>
            </a:pPr>
            <a:endParaRPr lang="en-CA">
              <a:cs typeface="Calibri" panose="020F0502020204030204"/>
            </a:endParaRPr>
          </a:p>
          <a:p>
            <a:pPr>
              <a:buFont typeface="Arial"/>
              <a:buChar char="•"/>
            </a:pPr>
            <a:endParaRPr lang="en-CA">
              <a:cs typeface="Calibri" panose="020F0502020204030204"/>
            </a:endParaRPr>
          </a:p>
          <a:p>
            <a:pPr>
              <a:buFont typeface="Arial"/>
              <a:buChar char="•"/>
            </a:pPr>
            <a:endParaRPr lang="en-CA">
              <a:cs typeface="Calibri" panose="020F0502020204030204"/>
            </a:endParaRPr>
          </a:p>
        </p:txBody>
      </p:sp>
      <p:sp>
        <p:nvSpPr>
          <p:cNvPr id="4" name="Slide Number Placeholder 3"/>
          <p:cNvSpPr>
            <a:spLocks noGrp="1"/>
          </p:cNvSpPr>
          <p:nvPr>
            <p:ph type="sldNum" sz="quarter" idx="5"/>
          </p:nvPr>
        </p:nvSpPr>
        <p:spPr/>
        <p:txBody>
          <a:bodyPr/>
          <a:lstStyle/>
          <a:p>
            <a:fld id="{C162EF7B-DDB8-B345-905A-1035F5FCAFD4}" type="slidenum">
              <a:rPr lang="en-US" smtClean="0"/>
              <a:t>7</a:t>
            </a:fld>
            <a:endParaRPr lang="en-US"/>
          </a:p>
        </p:txBody>
      </p:sp>
    </p:spTree>
    <p:extLst>
      <p:ext uri="{BB962C8B-B14F-4D97-AF65-F5344CB8AC3E}">
        <p14:creationId xmlns:p14="http://schemas.microsoft.com/office/powerpoint/2010/main" val="1772898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u="none" strike="noStrike">
                <a:solidFill>
                  <a:srgbClr val="000000"/>
                </a:solidFill>
                <a:effectLst/>
                <a:latin typeface="-webkit-standard"/>
              </a:rPr>
              <a:t>I'll discuss two primary methods for addressing imbalanced datasets: </a:t>
            </a:r>
            <a:r>
              <a:rPr lang="en-CA" b="1" i="0" u="none" strike="noStrike" err="1">
                <a:solidFill>
                  <a:srgbClr val="000000"/>
                </a:solidFill>
                <a:effectLst/>
              </a:rPr>
              <a:t>Undersampling</a:t>
            </a:r>
            <a:r>
              <a:rPr lang="en-CA" b="0" i="0" u="none" strike="noStrike">
                <a:solidFill>
                  <a:srgbClr val="000000"/>
                </a:solidFill>
                <a:effectLst/>
                <a:latin typeface="-webkit-standard"/>
              </a:rPr>
              <a:t> and </a:t>
            </a:r>
            <a:r>
              <a:rPr lang="en-CA" b="1" i="0" u="none" strike="noStrike">
                <a:solidFill>
                  <a:srgbClr val="000000"/>
                </a:solidFill>
                <a:effectLst/>
              </a:rPr>
              <a:t>Oversampling</a:t>
            </a:r>
            <a:r>
              <a:rPr lang="en-CA" b="0" i="0" u="none" strike="noStrike">
                <a:solidFill>
                  <a:srgbClr val="000000"/>
                </a:solidFill>
                <a:effectLst/>
                <a:latin typeface="-webkit-standard"/>
              </a:rPr>
              <a:t>.</a:t>
            </a:r>
          </a:p>
          <a:p>
            <a:pPr algn="l"/>
            <a:endParaRPr lang="en-CA" b="1" i="0" u="none" strike="noStrike">
              <a:solidFill>
                <a:srgbClr val="000000"/>
              </a:solidFill>
              <a:effectLst/>
            </a:endParaRPr>
          </a:p>
          <a:p>
            <a:pPr algn="l">
              <a:buFont typeface="+mj-lt"/>
              <a:buAutoNum type="arabicPeriod"/>
            </a:pPr>
            <a:r>
              <a:rPr lang="en-CA" b="0" i="0" u="none" strike="noStrike">
                <a:solidFill>
                  <a:srgbClr val="000000"/>
                </a:solidFill>
                <a:effectLst/>
                <a:latin typeface="-webkit-standard"/>
              </a:rPr>
              <a:t>Starting with </a:t>
            </a:r>
            <a:r>
              <a:rPr lang="en-CA" b="1" i="0" u="none" strike="noStrike" err="1">
                <a:solidFill>
                  <a:srgbClr val="000000"/>
                </a:solidFill>
                <a:effectLst/>
              </a:rPr>
              <a:t>Undersampling</a:t>
            </a:r>
            <a:r>
              <a:rPr lang="en-CA" b="0" i="0" u="none" strike="noStrike">
                <a:solidFill>
                  <a:srgbClr val="000000"/>
                </a:solidFill>
                <a:effectLst/>
                <a:latin typeface="-webkit-standard"/>
              </a:rPr>
              <a:t>, the aim is to reduce the number of samples in the majority class. A popular technique here is </a:t>
            </a:r>
            <a:r>
              <a:rPr lang="en-CA" b="1" i="0" u="none" strike="noStrike">
                <a:solidFill>
                  <a:srgbClr val="000000"/>
                </a:solidFill>
                <a:effectLst/>
              </a:rPr>
              <a:t>Cluster Centroid</a:t>
            </a:r>
            <a:r>
              <a:rPr lang="en-CA" b="0" i="0" u="none" strike="noStrike">
                <a:solidFill>
                  <a:srgbClr val="000000"/>
                </a:solidFill>
                <a:effectLst/>
                <a:latin typeface="-webkit-standard"/>
              </a:rPr>
              <a:t>, where we cluster the majority class data and then sample from the centroids of these clusters. </a:t>
            </a:r>
          </a:p>
          <a:p>
            <a:pPr algn="l">
              <a:buFont typeface="+mj-lt"/>
              <a:buAutoNum type="arabicPeriod"/>
            </a:pPr>
            <a:endParaRPr lang="en-CA" b="0" i="0" u="none" strike="noStrike">
              <a:solidFill>
                <a:srgbClr val="000000"/>
              </a:solidFill>
              <a:effectLst/>
            </a:endParaRPr>
          </a:p>
          <a:p>
            <a:pPr algn="l">
              <a:buFont typeface="+mj-lt"/>
              <a:buAutoNum type="arabicPeriod"/>
            </a:pPr>
            <a:r>
              <a:rPr lang="en-CA" b="0" i="0" u="none" strike="noStrike">
                <a:solidFill>
                  <a:srgbClr val="000000"/>
                </a:solidFill>
                <a:effectLst/>
                <a:latin typeface="-webkit-standard"/>
              </a:rPr>
              <a:t>Next, we have </a:t>
            </a:r>
            <a:r>
              <a:rPr lang="en-CA" b="1" i="0" u="none" strike="noStrike">
                <a:solidFill>
                  <a:srgbClr val="000000"/>
                </a:solidFill>
                <a:effectLst/>
              </a:rPr>
              <a:t>Oversampling</a:t>
            </a:r>
            <a:r>
              <a:rPr lang="en-CA" b="0" i="0" u="none" strike="noStrike">
                <a:solidFill>
                  <a:srgbClr val="000000"/>
                </a:solidFill>
                <a:effectLst/>
                <a:latin typeface="-webkit-standard"/>
              </a:rPr>
              <a:t>, which increases the size of the minority class. </a:t>
            </a:r>
            <a:r>
              <a:rPr lang="en-CA" b="1" i="0" u="none" strike="noStrike">
                <a:solidFill>
                  <a:srgbClr val="000000"/>
                </a:solidFill>
                <a:effectLst/>
              </a:rPr>
              <a:t>SMOTE</a:t>
            </a:r>
            <a:r>
              <a:rPr lang="en-CA" b="0" i="0" u="none" strike="noStrike">
                <a:solidFill>
                  <a:srgbClr val="000000"/>
                </a:solidFill>
                <a:effectLst/>
                <a:latin typeface="-webkit-standard"/>
              </a:rPr>
              <a:t>, or Synthetic Minority Over-sampling Technique, generates synthetic samples by interpolating between existing minority samples. </a:t>
            </a:r>
            <a:r>
              <a:rPr lang="en-CA" b="1" i="0" u="none" strike="noStrike">
                <a:solidFill>
                  <a:srgbClr val="000000"/>
                </a:solidFill>
                <a:effectLst/>
              </a:rPr>
              <a:t>ADASYN</a:t>
            </a:r>
            <a:r>
              <a:rPr lang="en-CA" b="0" i="0" u="none" strike="noStrike">
                <a:solidFill>
                  <a:srgbClr val="000000"/>
                </a:solidFill>
                <a:effectLst/>
                <a:latin typeface="-webkit-standard"/>
              </a:rPr>
              <a:t> is similar, but just as its name, it focuses on areas where the minority class is harder to classify, therefore improving model focus on difficult regions. Another approach is </a:t>
            </a:r>
            <a:r>
              <a:rPr lang="en-CA" b="1" i="0" u="none" strike="noStrike">
                <a:solidFill>
                  <a:srgbClr val="000000"/>
                </a:solidFill>
                <a:effectLst/>
              </a:rPr>
              <a:t>Bootstrap &amp; Bagging</a:t>
            </a:r>
            <a:r>
              <a:rPr lang="en-CA" b="0" i="0" u="none" strike="noStrike">
                <a:solidFill>
                  <a:srgbClr val="000000"/>
                </a:solidFill>
                <a:effectLst/>
                <a:latin typeface="-webkit-standard"/>
              </a:rPr>
              <a:t>, where multiple balanced subsets are created, often for ensemble learning. </a:t>
            </a:r>
          </a:p>
        </p:txBody>
      </p:sp>
      <p:sp>
        <p:nvSpPr>
          <p:cNvPr id="4" name="Slide Number Placeholder 3"/>
          <p:cNvSpPr>
            <a:spLocks noGrp="1"/>
          </p:cNvSpPr>
          <p:nvPr>
            <p:ph type="sldNum" sz="quarter" idx="5"/>
          </p:nvPr>
        </p:nvSpPr>
        <p:spPr/>
        <p:txBody>
          <a:bodyPr/>
          <a:lstStyle/>
          <a:p>
            <a:fld id="{C162EF7B-DDB8-B345-905A-1035F5FCAFD4}" type="slidenum">
              <a:rPr lang="en-US" smtClean="0"/>
              <a:t>8</a:t>
            </a:fld>
            <a:endParaRPr lang="en-US"/>
          </a:p>
        </p:txBody>
      </p:sp>
    </p:spTree>
    <p:extLst>
      <p:ext uri="{BB962C8B-B14F-4D97-AF65-F5344CB8AC3E}">
        <p14:creationId xmlns:p14="http://schemas.microsoft.com/office/powerpoint/2010/main" val="3110799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u="none" strike="noStrike">
                <a:solidFill>
                  <a:srgbClr val="000000"/>
                </a:solidFill>
                <a:effectLst/>
                <a:latin typeface="-webkit-standard"/>
              </a:rPr>
              <a:t>Let’s compare the pros and cons of </a:t>
            </a:r>
            <a:r>
              <a:rPr lang="en-CA" b="1" i="0" u="none" strike="noStrike" err="1">
                <a:solidFill>
                  <a:srgbClr val="000000"/>
                </a:solidFill>
                <a:effectLst/>
              </a:rPr>
              <a:t>Undersampling</a:t>
            </a:r>
            <a:r>
              <a:rPr lang="en-CA" b="0" i="0" u="none" strike="noStrike">
                <a:solidFill>
                  <a:srgbClr val="000000"/>
                </a:solidFill>
                <a:effectLst/>
                <a:latin typeface="-webkit-standard"/>
              </a:rPr>
              <a:t> and </a:t>
            </a:r>
            <a:r>
              <a:rPr lang="en-CA" b="1" i="0" u="none" strike="noStrike">
                <a:solidFill>
                  <a:srgbClr val="000000"/>
                </a:solidFill>
                <a:effectLst/>
              </a:rPr>
              <a:t>Oversampling</a:t>
            </a:r>
            <a:r>
              <a:rPr lang="en-CA" b="0" i="0" u="none" strike="noStrike">
                <a:solidFill>
                  <a:srgbClr val="000000"/>
                </a:solidFill>
                <a:effectLst/>
                <a:latin typeface="-webkit-standard"/>
              </a:rPr>
              <a:t>.</a:t>
            </a:r>
          </a:p>
          <a:p>
            <a:endParaRPr lang="en-CA" b="0" i="0" u="none" strike="noStrike">
              <a:solidFill>
                <a:srgbClr val="000000"/>
              </a:solidFill>
              <a:effectLst/>
              <a:latin typeface="-webkit-standard"/>
            </a:endParaRPr>
          </a:p>
          <a:p>
            <a:r>
              <a:rPr lang="en-CA" b="0" i="0" u="none" strike="noStrike">
                <a:solidFill>
                  <a:srgbClr val="000000"/>
                </a:solidFill>
                <a:effectLst/>
                <a:latin typeface="-webkit-standard"/>
              </a:rPr>
              <a:t>Recall that instead of duplicating the minority class, the </a:t>
            </a:r>
            <a:r>
              <a:rPr lang="en-CA" b="0" i="0" u="none" strike="noStrike" err="1">
                <a:solidFill>
                  <a:srgbClr val="000000"/>
                </a:solidFill>
                <a:effectLst/>
                <a:latin typeface="-webkit-standard"/>
              </a:rPr>
              <a:t>undersampling</a:t>
            </a:r>
            <a:r>
              <a:rPr lang="en-CA" b="0" i="0" u="none" strike="noStrike">
                <a:solidFill>
                  <a:srgbClr val="000000"/>
                </a:solidFill>
                <a:effectLst/>
                <a:latin typeface="-webkit-standard"/>
              </a:rPr>
              <a:t> technique reduce the number of observations of the majority class. It ultimately reduces the sample</a:t>
            </a:r>
            <a:r>
              <a:rPr lang="zh-CN" altLang="en-US" b="0" i="0" u="none" strike="noStrike">
                <a:solidFill>
                  <a:srgbClr val="000000"/>
                </a:solidFill>
                <a:effectLst/>
                <a:latin typeface="-webkit-standard"/>
              </a:rPr>
              <a:t> </a:t>
            </a:r>
            <a:r>
              <a:rPr lang="en-US" altLang="zh-CN" b="0" i="0" u="none" strike="noStrike">
                <a:solidFill>
                  <a:srgbClr val="000000"/>
                </a:solidFill>
                <a:effectLst/>
                <a:latin typeface="-webkit-standard"/>
              </a:rPr>
              <a:t>data</a:t>
            </a:r>
            <a:r>
              <a:rPr lang="en-CA" b="0" i="0" u="none" strike="noStrike">
                <a:solidFill>
                  <a:srgbClr val="000000"/>
                </a:solidFill>
                <a:effectLst/>
                <a:latin typeface="-webkit-standard"/>
              </a:rPr>
              <a:t> size. The main advantages of </a:t>
            </a:r>
            <a:r>
              <a:rPr lang="en-CA" b="0" i="0" u="none" strike="noStrike" err="1">
                <a:solidFill>
                  <a:srgbClr val="000000"/>
                </a:solidFill>
                <a:effectLst/>
                <a:latin typeface="-webkit-standard"/>
              </a:rPr>
              <a:t>undersampling</a:t>
            </a:r>
            <a:r>
              <a:rPr lang="en-CA" b="0" i="0" u="none" strike="noStrike">
                <a:solidFill>
                  <a:srgbClr val="000000"/>
                </a:solidFill>
                <a:effectLst/>
                <a:latin typeface="-webkit-standard"/>
              </a:rPr>
              <a:t> are a </a:t>
            </a:r>
            <a:r>
              <a:rPr lang="en-CA" b="1" i="0" u="none" strike="noStrike">
                <a:solidFill>
                  <a:srgbClr val="000000"/>
                </a:solidFill>
                <a:effectLst/>
              </a:rPr>
              <a:t>reduction in training time</a:t>
            </a:r>
            <a:r>
              <a:rPr lang="en-CA" b="0" i="0" u="none" strike="noStrike">
                <a:solidFill>
                  <a:srgbClr val="000000"/>
                </a:solidFill>
                <a:effectLst/>
                <a:latin typeface="-webkit-standard"/>
              </a:rPr>
              <a:t> and a </a:t>
            </a:r>
            <a:r>
              <a:rPr lang="en-CA" b="1" i="0" u="none" strike="noStrike">
                <a:solidFill>
                  <a:srgbClr val="000000"/>
                </a:solidFill>
                <a:effectLst/>
              </a:rPr>
              <a:t>lower risk of overfitting</a:t>
            </a:r>
            <a:r>
              <a:rPr lang="en-CA" b="0" i="0" u="none" strike="noStrike">
                <a:solidFill>
                  <a:srgbClr val="000000"/>
                </a:solidFill>
                <a:effectLst/>
                <a:latin typeface="-webkit-standard"/>
              </a:rPr>
              <a:t>. However, it has some drawbacks, such as </a:t>
            </a:r>
            <a:r>
              <a:rPr lang="en-CA" b="1" i="0" u="none" strike="noStrike">
                <a:solidFill>
                  <a:srgbClr val="000000"/>
                </a:solidFill>
                <a:effectLst/>
              </a:rPr>
              <a:t>loss of information</a:t>
            </a:r>
            <a:r>
              <a:rPr lang="en-CA" b="0" i="0" u="none" strike="noStrike">
                <a:solidFill>
                  <a:srgbClr val="000000"/>
                </a:solidFill>
                <a:effectLst/>
                <a:latin typeface="-webkit-standard"/>
              </a:rPr>
              <a:t> from the majority class, making it less suitable for small datasets, and it may introduce variability based on which samples are removed.</a:t>
            </a:r>
          </a:p>
          <a:p>
            <a:endParaRPr lang="en-CA" b="0" i="0" u="none" strike="noStrike">
              <a:solidFill>
                <a:srgbClr val="000000"/>
              </a:solidFill>
              <a:effectLst/>
              <a:latin typeface="-webkit-standard"/>
            </a:endParaRPr>
          </a:p>
          <a:p>
            <a:r>
              <a:rPr lang="en-CA" b="0" i="0" u="none" strike="noStrike">
                <a:solidFill>
                  <a:srgbClr val="000000"/>
                </a:solidFill>
                <a:effectLst/>
                <a:latin typeface="-webkit-standard"/>
              </a:rPr>
              <a:t>For </a:t>
            </a:r>
            <a:r>
              <a:rPr lang="en-CA" b="1" i="0" u="none" strike="noStrike">
                <a:solidFill>
                  <a:srgbClr val="000000"/>
                </a:solidFill>
                <a:effectLst/>
              </a:rPr>
              <a:t>Oversampling</a:t>
            </a:r>
            <a:r>
              <a:rPr lang="en-CA" b="0" i="0" u="none" strike="noStrike">
                <a:solidFill>
                  <a:srgbClr val="000000"/>
                </a:solidFill>
                <a:effectLst/>
                <a:latin typeface="-webkit-standard"/>
              </a:rPr>
              <a:t>:</a:t>
            </a:r>
          </a:p>
          <a:p>
            <a:r>
              <a:rPr lang="en-CA" b="0" i="0" u="none" strike="noStrike">
                <a:solidFill>
                  <a:srgbClr val="000000"/>
                </a:solidFill>
                <a:effectLst/>
                <a:latin typeface="-webkit-standard"/>
              </a:rPr>
              <a:t>It </a:t>
            </a:r>
            <a:r>
              <a:rPr lang="en-CA" b="1" i="0" u="none" strike="noStrike">
                <a:solidFill>
                  <a:srgbClr val="000000"/>
                </a:solidFill>
                <a:effectLst/>
              </a:rPr>
              <a:t>preserves minority class information</a:t>
            </a:r>
            <a:r>
              <a:rPr lang="en-CA" b="0" i="0" u="none" strike="noStrike">
                <a:solidFill>
                  <a:srgbClr val="000000"/>
                </a:solidFill>
                <a:effectLst/>
                <a:latin typeface="-webkit-standard"/>
              </a:rPr>
              <a:t>, often </a:t>
            </a:r>
            <a:r>
              <a:rPr lang="en-CA" b="1" i="0" u="none" strike="noStrike">
                <a:solidFill>
                  <a:srgbClr val="000000"/>
                </a:solidFill>
                <a:effectLst/>
              </a:rPr>
              <a:t>improves model performance</a:t>
            </a:r>
            <a:r>
              <a:rPr lang="en-CA" b="0" i="0" u="none" strike="noStrike">
                <a:solidFill>
                  <a:srgbClr val="000000"/>
                </a:solidFill>
                <a:effectLst/>
                <a:latin typeface="-webkit-standard"/>
              </a:rPr>
              <a:t> on the minority class, and can be beneficial for small datasets. On the downside, oversampling can lead to </a:t>
            </a:r>
            <a:r>
              <a:rPr lang="en-CA" b="1" i="0" u="none" strike="noStrike">
                <a:solidFill>
                  <a:srgbClr val="000000"/>
                </a:solidFill>
                <a:effectLst/>
              </a:rPr>
              <a:t>overfitting</a:t>
            </a:r>
            <a:r>
              <a:rPr lang="en-CA" b="0" i="0" u="none" strike="noStrike">
                <a:solidFill>
                  <a:srgbClr val="000000"/>
                </a:solidFill>
                <a:effectLst/>
                <a:latin typeface="-webkit-standard"/>
              </a:rPr>
              <a:t>, </a:t>
            </a:r>
            <a:r>
              <a:rPr lang="en-CA" b="1" i="0" u="none" strike="noStrike">
                <a:solidFill>
                  <a:srgbClr val="000000"/>
                </a:solidFill>
                <a:effectLst/>
              </a:rPr>
              <a:t>increases training time</a:t>
            </a:r>
            <a:r>
              <a:rPr lang="en-CA" b="0" i="0" u="none" strike="noStrike">
                <a:solidFill>
                  <a:srgbClr val="000000"/>
                </a:solidFill>
                <a:effectLst/>
                <a:latin typeface="-webkit-standard"/>
              </a:rPr>
              <a:t>, and may produce </a:t>
            </a:r>
            <a:r>
              <a:rPr lang="en-CA" b="1" i="0" u="none" strike="noStrike">
                <a:solidFill>
                  <a:srgbClr val="000000"/>
                </a:solidFill>
                <a:effectLst/>
              </a:rPr>
              <a:t>synthetic samples </a:t>
            </a:r>
            <a:r>
              <a:rPr lang="en-CA" b="0" i="0" u="none" strike="noStrike">
                <a:solidFill>
                  <a:srgbClr val="000000"/>
                </a:solidFill>
                <a:effectLst/>
                <a:latin typeface="-webkit-standard"/>
              </a:rPr>
              <a:t>that don’t fully capture real-world complexities.</a:t>
            </a:r>
            <a:endParaRPr lang="en-US"/>
          </a:p>
        </p:txBody>
      </p:sp>
      <p:sp>
        <p:nvSpPr>
          <p:cNvPr id="4" name="Slide Number Placeholder 3"/>
          <p:cNvSpPr>
            <a:spLocks noGrp="1"/>
          </p:cNvSpPr>
          <p:nvPr>
            <p:ph type="sldNum" sz="quarter" idx="5"/>
          </p:nvPr>
        </p:nvSpPr>
        <p:spPr/>
        <p:txBody>
          <a:bodyPr/>
          <a:lstStyle/>
          <a:p>
            <a:fld id="{C162EF7B-DDB8-B345-905A-1035F5FCAFD4}" type="slidenum">
              <a:rPr lang="en-US" smtClean="0"/>
              <a:t>9</a:t>
            </a:fld>
            <a:endParaRPr lang="en-US"/>
          </a:p>
        </p:txBody>
      </p:sp>
    </p:spTree>
    <p:extLst>
      <p:ext uri="{BB962C8B-B14F-4D97-AF65-F5344CB8AC3E}">
        <p14:creationId xmlns:p14="http://schemas.microsoft.com/office/powerpoint/2010/main" val="603089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0.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2.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emf"/><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DB20F16-346A-B747-B5FE-1BAFEC308988}"/>
              </a:ext>
            </a:extLst>
          </p:cNvPr>
          <p:cNvSpPr/>
          <p:nvPr userDrawn="1"/>
        </p:nvSpPr>
        <p:spPr>
          <a:xfrm flipV="1">
            <a:off x="-1" y="0"/>
            <a:ext cx="12191999" cy="6858000"/>
          </a:xfrm>
          <a:prstGeom prst="rect">
            <a:avLst/>
          </a:prstGeom>
          <a:gradFill>
            <a:gsLst>
              <a:gs pos="100000">
                <a:schemeClr val="bg1">
                  <a:alpha val="0"/>
                </a:schemeClr>
              </a:gs>
              <a:gs pos="78000">
                <a:schemeClr val="bg1">
                  <a:alpha val="1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59477E08-89F9-E440-B732-3AEBA43BD82E}"/>
              </a:ext>
            </a:extLst>
          </p:cNvPr>
          <p:cNvSpPr>
            <a:spLocks noGrp="1"/>
          </p:cNvSpPr>
          <p:nvPr>
            <p:ph type="ctrTitle" hasCustomPrompt="1"/>
          </p:nvPr>
        </p:nvSpPr>
        <p:spPr>
          <a:xfrm>
            <a:off x="377825" y="441324"/>
            <a:ext cx="10000457" cy="1566863"/>
          </a:xfrm>
        </p:spPr>
        <p:txBody>
          <a:bodyPr anchor="t" anchorCtr="0">
            <a:normAutofit/>
          </a:bodyPr>
          <a:lstStyle>
            <a:lvl1pPr algn="l">
              <a:defRPr sz="3200">
                <a:solidFill>
                  <a:schemeClr val="tx1"/>
                </a:solidFill>
              </a:defRPr>
            </a:lvl1pPr>
          </a:lstStyle>
          <a:p>
            <a:r>
              <a:rPr lang="en-CA"/>
              <a:t>Presentation </a:t>
            </a:r>
            <a:br>
              <a:rPr lang="en-CA"/>
            </a:br>
            <a:r>
              <a:rPr lang="en-CA"/>
              <a:t>Title</a:t>
            </a:r>
          </a:p>
        </p:txBody>
      </p:sp>
      <p:sp>
        <p:nvSpPr>
          <p:cNvPr id="3" name="Subtitle 2">
            <a:extLst>
              <a:ext uri="{FF2B5EF4-FFF2-40B4-BE49-F238E27FC236}">
                <a16:creationId xmlns:a16="http://schemas.microsoft.com/office/drawing/2014/main" id="{8E88B004-1DA3-934C-8CB5-1FF691477431}"/>
              </a:ext>
            </a:extLst>
          </p:cNvPr>
          <p:cNvSpPr>
            <a:spLocks noGrp="1"/>
          </p:cNvSpPr>
          <p:nvPr>
            <p:ph type="subTitle" idx="1" hasCustomPrompt="1"/>
          </p:nvPr>
        </p:nvSpPr>
        <p:spPr>
          <a:xfrm>
            <a:off x="381000" y="2170153"/>
            <a:ext cx="3571875" cy="1906919"/>
          </a:xfrm>
          <a:prstGeom prst="callout1">
            <a:avLst>
              <a:gd name="adj1" fmla="val -210"/>
              <a:gd name="adj2" fmla="val 26006"/>
              <a:gd name="adj3" fmla="val -160"/>
              <a:gd name="adj4" fmla="val 2170"/>
            </a:avLst>
          </a:prstGeom>
          <a:ln w="38100">
            <a:solidFill>
              <a:schemeClr val="tx1"/>
            </a:solidFill>
          </a:ln>
        </p:spPr>
        <p:txBody>
          <a:bodyPr tIns="183600" rIns="90000">
            <a:noAutofit/>
          </a:bodyPr>
          <a:lstStyle>
            <a:lvl1pPr marL="0" indent="0" algn="l">
              <a:buNone/>
              <a:defRPr sz="1400">
                <a:solidFill>
                  <a:schemeClr val="tx1"/>
                </a:solidFill>
              </a:defRPr>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a:t>Presenter name, title, and date </a:t>
            </a:r>
          </a:p>
        </p:txBody>
      </p:sp>
      <p:sp>
        <p:nvSpPr>
          <p:cNvPr id="4" name="Date Placeholder 3">
            <a:extLst>
              <a:ext uri="{FF2B5EF4-FFF2-40B4-BE49-F238E27FC236}">
                <a16:creationId xmlns:a16="http://schemas.microsoft.com/office/drawing/2014/main" id="{11F3C465-4A72-3842-A3F3-7E6EED668ADC}"/>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A5BE4076-D9F6-A04D-95EE-423EF5FC1F59}" type="datetime1">
              <a:rPr lang="en-CA" smtClean="0"/>
              <a:t>2024-10-31</a:t>
            </a:fld>
            <a:endParaRPr lang="en-CA"/>
          </a:p>
        </p:txBody>
      </p:sp>
      <p:sp>
        <p:nvSpPr>
          <p:cNvPr id="5" name="Footer Placeholder 4">
            <a:extLst>
              <a:ext uri="{FF2B5EF4-FFF2-40B4-BE49-F238E27FC236}">
                <a16:creationId xmlns:a16="http://schemas.microsoft.com/office/drawing/2014/main" id="{31F36BAC-CA62-6E4E-A36D-A9F19A02520C}"/>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6" name="Slide Number Placeholder 5">
            <a:extLst>
              <a:ext uri="{FF2B5EF4-FFF2-40B4-BE49-F238E27FC236}">
                <a16:creationId xmlns:a16="http://schemas.microsoft.com/office/drawing/2014/main" id="{87EAD7D6-A9D9-0A4E-973D-C119C5A93924}"/>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pic>
        <p:nvPicPr>
          <p:cNvPr id="14" name="Graphic 13">
            <a:extLst>
              <a:ext uri="{FF2B5EF4-FFF2-40B4-BE49-F238E27FC236}">
                <a16:creationId xmlns:a16="http://schemas.microsoft.com/office/drawing/2014/main" id="{F51F9528-C67D-1545-B2FE-E500FCD60A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0849" y="5924550"/>
            <a:ext cx="1594639" cy="583405"/>
          </a:xfrm>
          <a:prstGeom prst="rect">
            <a:avLst/>
          </a:prstGeom>
        </p:spPr>
      </p:pic>
      <p:pic>
        <p:nvPicPr>
          <p:cNvPr id="16" name="Graphic 15">
            <a:extLst>
              <a:ext uri="{FF2B5EF4-FFF2-40B4-BE49-F238E27FC236}">
                <a16:creationId xmlns:a16="http://schemas.microsoft.com/office/drawing/2014/main" id="{3EB032BF-227D-2346-85CF-A17F8AC1ED4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80265" y="5944561"/>
            <a:ext cx="980558" cy="520650"/>
          </a:xfrm>
          <a:prstGeom prst="rect">
            <a:avLst/>
          </a:prstGeom>
        </p:spPr>
      </p:pic>
    </p:spTree>
    <p:extLst>
      <p:ext uri="{BB962C8B-B14F-4D97-AF65-F5344CB8AC3E}">
        <p14:creationId xmlns:p14="http://schemas.microsoft.com/office/powerpoint/2010/main" val="258086322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Caret Soli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155A324-1402-8A4E-85AA-CEBBB404C77C}"/>
              </a:ext>
            </a:extLst>
          </p:cNvPr>
          <p:cNvSpPr>
            <a:spLocks noGrp="1"/>
          </p:cNvSpPr>
          <p:nvPr>
            <p:ph type="ctrTitle" hasCustomPrompt="1"/>
          </p:nvPr>
        </p:nvSpPr>
        <p:spPr>
          <a:xfrm>
            <a:off x="380999" y="441325"/>
            <a:ext cx="7858125" cy="1566863"/>
          </a:xfrm>
        </p:spPr>
        <p:txBody>
          <a:bodyPr anchor="t">
            <a:normAutofit/>
          </a:bodyPr>
          <a:lstStyle>
            <a:lvl1pPr algn="l">
              <a:defRPr sz="3200"/>
            </a:lvl1pPr>
          </a:lstStyle>
          <a:p>
            <a:r>
              <a:rPr lang="en-CA"/>
              <a:t>Presentation </a:t>
            </a:r>
            <a:br>
              <a:rPr lang="en-CA"/>
            </a:br>
            <a:r>
              <a:rPr lang="en-CA"/>
              <a:t>Title</a:t>
            </a:r>
          </a:p>
        </p:txBody>
      </p:sp>
      <p:sp>
        <p:nvSpPr>
          <p:cNvPr id="9" name="Subtitle 2">
            <a:extLst>
              <a:ext uri="{FF2B5EF4-FFF2-40B4-BE49-F238E27FC236}">
                <a16:creationId xmlns:a16="http://schemas.microsoft.com/office/drawing/2014/main" id="{08D77FEA-0643-9E4C-9D6C-A3FA4F9DF420}"/>
              </a:ext>
            </a:extLst>
          </p:cNvPr>
          <p:cNvSpPr>
            <a:spLocks noGrp="1"/>
          </p:cNvSpPr>
          <p:nvPr>
            <p:ph type="subTitle" idx="1" hasCustomPrompt="1"/>
          </p:nvPr>
        </p:nvSpPr>
        <p:spPr>
          <a:xfrm>
            <a:off x="381000" y="2170153"/>
            <a:ext cx="3571875" cy="1609966"/>
          </a:xfrm>
          <a:prstGeom prst="callout1">
            <a:avLst>
              <a:gd name="adj1" fmla="val 15"/>
              <a:gd name="adj2" fmla="val 25889"/>
              <a:gd name="adj3" fmla="val 91"/>
              <a:gd name="adj4" fmla="val 2200"/>
            </a:avLst>
          </a:prstGeom>
          <a:ln w="38100">
            <a:solidFill>
              <a:schemeClr val="accent5"/>
            </a:solidFill>
          </a:ln>
        </p:spPr>
        <p:txBody>
          <a:bodyPr tIns="182880">
            <a:noAutofit/>
          </a:bodyPr>
          <a:lstStyle>
            <a:lvl1pPr marL="0" indent="0" algn="l">
              <a:buNone/>
              <a:defRPr sz="1400"/>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a:t>Presenter name, title, and date</a:t>
            </a:r>
          </a:p>
        </p:txBody>
      </p:sp>
      <p:pic>
        <p:nvPicPr>
          <p:cNvPr id="11" name="Picture 10">
            <a:extLst>
              <a:ext uri="{FF2B5EF4-FFF2-40B4-BE49-F238E27FC236}">
                <a16:creationId xmlns:a16="http://schemas.microsoft.com/office/drawing/2014/main" id="{6BE2BBD1-2F9D-464F-B471-14BCC68C8AB0}"/>
              </a:ext>
            </a:extLst>
          </p:cNvPr>
          <p:cNvPicPr>
            <a:picLocks noChangeAspect="1"/>
          </p:cNvPicPr>
          <p:nvPr userDrawn="1"/>
        </p:nvPicPr>
        <p:blipFill rotWithShape="1">
          <a:blip r:embed="rId2">
            <a:alphaModFix amt="39000"/>
          </a:blip>
          <a:srcRect l="-3644" t="-25966" r="27535" b="151"/>
          <a:stretch/>
        </p:blipFill>
        <p:spPr>
          <a:xfrm>
            <a:off x="3894820" y="0"/>
            <a:ext cx="8297180" cy="6858000"/>
          </a:xfrm>
          <a:prstGeom prst="rect">
            <a:avLst/>
          </a:prstGeom>
        </p:spPr>
      </p:pic>
      <p:pic>
        <p:nvPicPr>
          <p:cNvPr id="8" name="Graphic 7">
            <a:extLst>
              <a:ext uri="{FF2B5EF4-FFF2-40B4-BE49-F238E27FC236}">
                <a16:creationId xmlns:a16="http://schemas.microsoft.com/office/drawing/2014/main" id="{0F77BAB2-64E8-FE49-8BD8-77A56DDDE36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80265" y="5944561"/>
            <a:ext cx="980558" cy="520650"/>
          </a:xfrm>
          <a:prstGeom prst="rect">
            <a:avLst/>
          </a:prstGeom>
        </p:spPr>
      </p:pic>
      <p:sp>
        <p:nvSpPr>
          <p:cNvPr id="7" name="Date Placeholder 3">
            <a:extLst>
              <a:ext uri="{FF2B5EF4-FFF2-40B4-BE49-F238E27FC236}">
                <a16:creationId xmlns:a16="http://schemas.microsoft.com/office/drawing/2014/main" id="{A04F6139-12B2-6E41-936E-3636E8A7552C}"/>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EDCE013-AE49-7F47-8FF5-C5C600EB3539}" type="datetime1">
              <a:rPr lang="en-CA" smtClean="0"/>
              <a:t>2024-10-31</a:t>
            </a:fld>
            <a:endParaRPr lang="en-CA"/>
          </a:p>
        </p:txBody>
      </p:sp>
      <p:sp>
        <p:nvSpPr>
          <p:cNvPr id="10" name="Footer Placeholder 4">
            <a:extLst>
              <a:ext uri="{FF2B5EF4-FFF2-40B4-BE49-F238E27FC236}">
                <a16:creationId xmlns:a16="http://schemas.microsoft.com/office/drawing/2014/main" id="{68578076-3F0D-DA47-AC20-73342D3B76EA}"/>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2" name="Slide Number Placeholder 5">
            <a:extLst>
              <a:ext uri="{FF2B5EF4-FFF2-40B4-BE49-F238E27FC236}">
                <a16:creationId xmlns:a16="http://schemas.microsoft.com/office/drawing/2014/main" id="{3179519D-DB2C-4940-ACD7-FE931A52DE8F}"/>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1441086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96FD7-967E-424A-9BD5-E0E9DF564813}"/>
              </a:ext>
            </a:extLst>
          </p:cNvPr>
          <p:cNvSpPr>
            <a:spLocks noGrp="1"/>
          </p:cNvSpPr>
          <p:nvPr>
            <p:ph type="title" hasCustomPrompt="1"/>
          </p:nvPr>
        </p:nvSpPr>
        <p:spPr>
          <a:xfrm>
            <a:off x="2530475" y="1616977"/>
            <a:ext cx="7131050" cy="1676120"/>
          </a:xfrm>
        </p:spPr>
        <p:txBody>
          <a:bodyPr anchor="b">
            <a:normAutofit/>
          </a:bodyPr>
          <a:lstStyle>
            <a:lvl1pPr algn="ctr">
              <a:defRPr sz="3200"/>
            </a:lvl1pPr>
          </a:lstStyle>
          <a:p>
            <a:r>
              <a:rPr lang="en-CA"/>
              <a:t>Section Heading</a:t>
            </a:r>
          </a:p>
        </p:txBody>
      </p:sp>
      <p:sp>
        <p:nvSpPr>
          <p:cNvPr id="3" name="Text Placeholder 2">
            <a:extLst>
              <a:ext uri="{FF2B5EF4-FFF2-40B4-BE49-F238E27FC236}">
                <a16:creationId xmlns:a16="http://schemas.microsoft.com/office/drawing/2014/main" id="{0AAA6A2D-5FF2-0248-AC7C-1F35A14C05A1}"/>
              </a:ext>
            </a:extLst>
          </p:cNvPr>
          <p:cNvSpPr>
            <a:spLocks noGrp="1"/>
          </p:cNvSpPr>
          <p:nvPr>
            <p:ph type="body" idx="1" hasCustomPrompt="1"/>
          </p:nvPr>
        </p:nvSpPr>
        <p:spPr>
          <a:xfrm>
            <a:off x="3244850" y="3960665"/>
            <a:ext cx="5702300" cy="1500187"/>
          </a:xfrm>
        </p:spPr>
        <p:txBody>
          <a:bodyPr>
            <a:noAutofit/>
          </a:bodyPr>
          <a:lstStyle>
            <a:lvl1pPr marL="0" indent="0" algn="ctr">
              <a:buNone/>
              <a:defRPr sz="1400">
                <a:solidFill>
                  <a:schemeClr val="tx1"/>
                </a:solidFill>
              </a:defRPr>
            </a:lvl1pPr>
            <a:lvl2pPr marL="457200" indent="0" algn="ctr">
              <a:buNone/>
              <a:defRPr sz="1400">
                <a:solidFill>
                  <a:schemeClr val="tx1"/>
                </a:solidFill>
              </a:defRPr>
            </a:lvl2pPr>
            <a:lvl3pPr marL="914400" indent="0" algn="ctr">
              <a:buNone/>
              <a:defRPr sz="1400">
                <a:solidFill>
                  <a:schemeClr val="tx1"/>
                </a:solidFill>
              </a:defRPr>
            </a:lvl3pPr>
            <a:lvl4pPr marL="1371600" indent="0" algn="ctr">
              <a:buNone/>
              <a:defRPr sz="1400">
                <a:solidFill>
                  <a:schemeClr val="tx1"/>
                </a:solidFill>
              </a:defRPr>
            </a:lvl4pPr>
            <a:lvl5pPr marL="1828800" indent="0" algn="ctr">
              <a:buNone/>
              <a:defRPr sz="1400">
                <a:solidFill>
                  <a:schemeClr val="tx1"/>
                </a:solidFill>
              </a:defRPr>
            </a:lvl5pPr>
            <a:lvl6pPr marL="2286000" indent="0" algn="ctr">
              <a:buNone/>
              <a:defRPr sz="1400">
                <a:solidFill>
                  <a:schemeClr val="tx1"/>
                </a:solidFill>
              </a:defRPr>
            </a:lvl6pPr>
            <a:lvl7pPr marL="2743200" indent="0" algn="ctr">
              <a:buNone/>
              <a:defRPr sz="1400">
                <a:solidFill>
                  <a:schemeClr val="tx1"/>
                </a:solidFill>
              </a:defRPr>
            </a:lvl7pPr>
            <a:lvl8pPr marL="3200400" indent="0" algn="ctr">
              <a:buNone/>
              <a:defRPr sz="1400">
                <a:solidFill>
                  <a:schemeClr val="tx1"/>
                </a:solidFill>
              </a:defRPr>
            </a:lvl8pPr>
            <a:lvl9pPr marL="3657600" indent="0" algn="ctr">
              <a:buNone/>
              <a:defRPr sz="1400">
                <a:solidFill>
                  <a:schemeClr val="tx1"/>
                </a:solidFill>
              </a:defRPr>
            </a:lvl9pPr>
          </a:lstStyle>
          <a:p>
            <a:pPr lvl="0"/>
            <a:r>
              <a:rPr lang="en-CA"/>
              <a:t>Section Subtitle</a:t>
            </a:r>
          </a:p>
        </p:txBody>
      </p:sp>
      <p:sp>
        <p:nvSpPr>
          <p:cNvPr id="7" name="Date Placeholder 3">
            <a:extLst>
              <a:ext uri="{FF2B5EF4-FFF2-40B4-BE49-F238E27FC236}">
                <a16:creationId xmlns:a16="http://schemas.microsoft.com/office/drawing/2014/main" id="{53A96722-3409-394C-9FAD-A58B5E4B3FDE}"/>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45A2F542-CE52-CF42-A17F-45F79CA145F7}" type="datetime1">
              <a:rPr lang="en-CA" smtClean="0"/>
              <a:t>2024-10-31</a:t>
            </a:fld>
            <a:endParaRPr lang="en-CA"/>
          </a:p>
        </p:txBody>
      </p:sp>
      <p:sp>
        <p:nvSpPr>
          <p:cNvPr id="8" name="Footer Placeholder 4">
            <a:extLst>
              <a:ext uri="{FF2B5EF4-FFF2-40B4-BE49-F238E27FC236}">
                <a16:creationId xmlns:a16="http://schemas.microsoft.com/office/drawing/2014/main" id="{31F5D2BE-C001-F84E-B7B9-6CC8207F3E32}"/>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9" name="Slide Number Placeholder 5">
            <a:extLst>
              <a:ext uri="{FF2B5EF4-FFF2-40B4-BE49-F238E27FC236}">
                <a16:creationId xmlns:a16="http://schemas.microsoft.com/office/drawing/2014/main" id="{9DEDDCF2-E110-B84E-82C6-78895908542D}"/>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pic>
        <p:nvPicPr>
          <p:cNvPr id="10" name="Graphic 9">
            <a:extLst>
              <a:ext uri="{FF2B5EF4-FFF2-40B4-BE49-F238E27FC236}">
                <a16:creationId xmlns:a16="http://schemas.microsoft.com/office/drawing/2014/main" id="{6EED74A8-BFF9-A745-AE9F-37EB8CFD66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80265" y="5944561"/>
            <a:ext cx="980558" cy="520650"/>
          </a:xfrm>
          <a:prstGeom prst="rect">
            <a:avLst/>
          </a:prstGeom>
        </p:spPr>
      </p:pic>
      <p:pic>
        <p:nvPicPr>
          <p:cNvPr id="11" name="Picture 10">
            <a:extLst>
              <a:ext uri="{FF2B5EF4-FFF2-40B4-BE49-F238E27FC236}">
                <a16:creationId xmlns:a16="http://schemas.microsoft.com/office/drawing/2014/main" id="{6D5B1E89-6CA9-8E4D-8BA6-86B127926C07}"/>
              </a:ext>
            </a:extLst>
          </p:cNvPr>
          <p:cNvPicPr>
            <a:picLocks noChangeAspect="1"/>
          </p:cNvPicPr>
          <p:nvPr userDrawn="1"/>
        </p:nvPicPr>
        <p:blipFill>
          <a:blip r:embed="rId4"/>
          <a:stretch>
            <a:fillRect/>
          </a:stretch>
        </p:blipFill>
        <p:spPr>
          <a:xfrm>
            <a:off x="5647354" y="409262"/>
            <a:ext cx="897292" cy="458755"/>
          </a:xfrm>
          <a:prstGeom prst="rect">
            <a:avLst/>
          </a:prstGeom>
        </p:spPr>
      </p:pic>
      <p:cxnSp>
        <p:nvCxnSpPr>
          <p:cNvPr id="12" name="Straight Connector 11">
            <a:extLst>
              <a:ext uri="{FF2B5EF4-FFF2-40B4-BE49-F238E27FC236}">
                <a16:creationId xmlns:a16="http://schemas.microsoft.com/office/drawing/2014/main" id="{FADE7F97-86D7-CF4A-A293-C547A43A4D8D}"/>
              </a:ext>
            </a:extLst>
          </p:cNvPr>
          <p:cNvCxnSpPr/>
          <p:nvPr userDrawn="1"/>
        </p:nvCxnSpPr>
        <p:spPr>
          <a:xfrm>
            <a:off x="5684820" y="3643943"/>
            <a:ext cx="822361"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044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 Descriptiv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57AAABE-04E8-A545-A314-42924AE6D5BD}"/>
              </a:ext>
            </a:extLst>
          </p:cNvPr>
          <p:cNvSpPr>
            <a:spLocks noGrp="1"/>
          </p:cNvSpPr>
          <p:nvPr>
            <p:ph type="ctrTitle" hasCustomPrompt="1"/>
          </p:nvPr>
        </p:nvSpPr>
        <p:spPr>
          <a:xfrm>
            <a:off x="695325" y="1792371"/>
            <a:ext cx="5329237" cy="2765968"/>
          </a:xfrm>
          <a:prstGeom prst="callout1">
            <a:avLst>
              <a:gd name="adj1" fmla="val -190"/>
              <a:gd name="adj2" fmla="val 15671"/>
              <a:gd name="adj3" fmla="val -153"/>
              <a:gd name="adj4" fmla="val 1942"/>
            </a:avLst>
          </a:prstGeom>
          <a:ln w="38100">
            <a:solidFill>
              <a:schemeClr val="accent1"/>
            </a:solidFill>
          </a:ln>
        </p:spPr>
        <p:txBody>
          <a:bodyPr tIns="246888" anchor="t">
            <a:normAutofit/>
          </a:bodyPr>
          <a:lstStyle>
            <a:lvl1pPr algn="l">
              <a:defRPr sz="3200" b="1"/>
            </a:lvl1pPr>
          </a:lstStyle>
          <a:p>
            <a:r>
              <a:rPr lang="en-CA"/>
              <a:t>Section Heading</a:t>
            </a:r>
          </a:p>
        </p:txBody>
      </p:sp>
      <p:sp>
        <p:nvSpPr>
          <p:cNvPr id="11" name="Subtitle 2">
            <a:extLst>
              <a:ext uri="{FF2B5EF4-FFF2-40B4-BE49-F238E27FC236}">
                <a16:creationId xmlns:a16="http://schemas.microsoft.com/office/drawing/2014/main" id="{3AAE98B3-4A8A-2140-8C47-61584E74A5DD}"/>
              </a:ext>
            </a:extLst>
          </p:cNvPr>
          <p:cNvSpPr>
            <a:spLocks noGrp="1"/>
          </p:cNvSpPr>
          <p:nvPr>
            <p:ph type="subTitle" idx="10" hasCustomPrompt="1"/>
          </p:nvPr>
        </p:nvSpPr>
        <p:spPr>
          <a:xfrm>
            <a:off x="6810375" y="1990491"/>
            <a:ext cx="4289426" cy="2852737"/>
          </a:xfrm>
          <a:prstGeom prst="callout1">
            <a:avLst>
              <a:gd name="adj1" fmla="val -37"/>
              <a:gd name="adj2" fmla="val 46"/>
              <a:gd name="adj3" fmla="val 100045"/>
              <a:gd name="adj4" fmla="val 65"/>
            </a:avLst>
          </a:prstGeom>
          <a:ln w="6350">
            <a:solidFill>
              <a:schemeClr val="tx1"/>
            </a:solidFill>
          </a:ln>
        </p:spPr>
        <p:txBody>
          <a:bodyPr lIns="274320">
            <a:normAutofit/>
          </a:bodyPr>
          <a:lstStyle>
            <a:lvl1pPr marL="0" indent="0" algn="l">
              <a:lnSpc>
                <a:spcPct val="110000"/>
              </a:lnSpc>
              <a:spcBef>
                <a:spcPts val="1000"/>
              </a:spcBef>
              <a:buNone/>
              <a:defRPr sz="1400" b="0" i="0">
                <a:latin typeface="+mn-lt"/>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a:t>Click to add text</a:t>
            </a:r>
          </a:p>
        </p:txBody>
      </p:sp>
      <p:pic>
        <p:nvPicPr>
          <p:cNvPr id="7" name="Graphic 6">
            <a:extLst>
              <a:ext uri="{FF2B5EF4-FFF2-40B4-BE49-F238E27FC236}">
                <a16:creationId xmlns:a16="http://schemas.microsoft.com/office/drawing/2014/main" id="{215ED64A-53E2-1A44-AD55-00B1E521C8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80265" y="5944561"/>
            <a:ext cx="980558" cy="520650"/>
          </a:xfrm>
          <a:prstGeom prst="rect">
            <a:avLst/>
          </a:prstGeom>
        </p:spPr>
      </p:pic>
      <p:sp>
        <p:nvSpPr>
          <p:cNvPr id="5" name="Date Placeholder 3">
            <a:extLst>
              <a:ext uri="{FF2B5EF4-FFF2-40B4-BE49-F238E27FC236}">
                <a16:creationId xmlns:a16="http://schemas.microsoft.com/office/drawing/2014/main" id="{D13D71FE-1CC0-1F46-A185-396A63CD6A68}"/>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250A0B0A-6ACC-8241-B012-577D9651F84C}" type="datetime1">
              <a:rPr lang="en-CA" smtClean="0"/>
              <a:t>2024-10-31</a:t>
            </a:fld>
            <a:endParaRPr lang="en-CA"/>
          </a:p>
        </p:txBody>
      </p:sp>
      <p:sp>
        <p:nvSpPr>
          <p:cNvPr id="6" name="Footer Placeholder 4">
            <a:extLst>
              <a:ext uri="{FF2B5EF4-FFF2-40B4-BE49-F238E27FC236}">
                <a16:creationId xmlns:a16="http://schemas.microsoft.com/office/drawing/2014/main" id="{9191076F-419C-D641-B89F-F1B596E8B7A4}"/>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8" name="Slide Number Placeholder 5">
            <a:extLst>
              <a:ext uri="{FF2B5EF4-FFF2-40B4-BE49-F238E27FC236}">
                <a16:creationId xmlns:a16="http://schemas.microsoft.com/office/drawing/2014/main" id="{DF8BF9F5-392D-8D44-B833-3381706685A3}"/>
              </a:ext>
            </a:extLst>
          </p:cNvPr>
          <p:cNvSpPr>
            <a:spLocks noGrp="1"/>
          </p:cNvSpPr>
          <p:nvPr>
            <p:ph type="sldNum" sz="quarter" idx="13"/>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2562290293"/>
      </p:ext>
    </p:extLst>
  </p:cSld>
  <p:clrMapOvr>
    <a:masterClrMapping/>
  </p:clrMapOvr>
  <p:extLst>
    <p:ext uri="{DCECCB84-F9BA-43D5-87BE-67443E8EF086}">
      <p15:sldGuideLst xmlns:p15="http://schemas.microsoft.com/office/powerpoint/2012/main">
        <p15:guide id="1" pos="43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Simple Caret">
    <p:bg>
      <p:bgPr>
        <a:solidFill>
          <a:schemeClr val="bg2">
            <a:alpha val="7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870D274-1ED4-804B-8715-1F4C88D9024B}"/>
              </a:ext>
            </a:extLst>
          </p:cNvPr>
          <p:cNvPicPr>
            <a:picLocks noChangeAspect="1"/>
          </p:cNvPicPr>
          <p:nvPr userDrawn="1"/>
        </p:nvPicPr>
        <p:blipFill rotWithShape="1">
          <a:blip r:embed="rId2">
            <a:alphaModFix amt="40000"/>
          </a:blip>
          <a:srcRect l="1820" t="-3413" r="29666" b="7896"/>
          <a:stretch/>
        </p:blipFill>
        <p:spPr>
          <a:xfrm>
            <a:off x="3948051" y="1111346"/>
            <a:ext cx="8243949" cy="5746654"/>
          </a:xfrm>
          <a:prstGeom prst="rect">
            <a:avLst/>
          </a:prstGeom>
        </p:spPr>
      </p:pic>
      <p:pic>
        <p:nvPicPr>
          <p:cNvPr id="6" name="Graphic 5">
            <a:extLst>
              <a:ext uri="{FF2B5EF4-FFF2-40B4-BE49-F238E27FC236}">
                <a16:creationId xmlns:a16="http://schemas.microsoft.com/office/drawing/2014/main" id="{ECFE630D-8407-8C4F-AA4A-A95E7C16305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80265" y="5944561"/>
            <a:ext cx="980558" cy="520650"/>
          </a:xfrm>
          <a:prstGeom prst="rect">
            <a:avLst/>
          </a:prstGeom>
        </p:spPr>
      </p:pic>
      <p:sp>
        <p:nvSpPr>
          <p:cNvPr id="5" name="Date Placeholder 3">
            <a:extLst>
              <a:ext uri="{FF2B5EF4-FFF2-40B4-BE49-F238E27FC236}">
                <a16:creationId xmlns:a16="http://schemas.microsoft.com/office/drawing/2014/main" id="{C8883679-6646-F742-A463-4E6C0747566A}"/>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1C8C8-841D-A345-A85E-41565600D661}" type="datetime1">
              <a:rPr lang="en-CA" smtClean="0"/>
              <a:t>2024-10-31</a:t>
            </a:fld>
            <a:endParaRPr lang="en-CA"/>
          </a:p>
        </p:txBody>
      </p:sp>
      <p:sp>
        <p:nvSpPr>
          <p:cNvPr id="7" name="Footer Placeholder 4">
            <a:extLst>
              <a:ext uri="{FF2B5EF4-FFF2-40B4-BE49-F238E27FC236}">
                <a16:creationId xmlns:a16="http://schemas.microsoft.com/office/drawing/2014/main" id="{F41E0A73-D492-2C44-BB8F-8495C2A5159A}"/>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8" name="Slide Number Placeholder 5">
            <a:extLst>
              <a:ext uri="{FF2B5EF4-FFF2-40B4-BE49-F238E27FC236}">
                <a16:creationId xmlns:a16="http://schemas.microsoft.com/office/drawing/2014/main" id="{46FB65DB-948B-FB4B-ABEF-1D1476F806A8}"/>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
        <p:nvSpPr>
          <p:cNvPr id="13" name="Title 1">
            <a:extLst>
              <a:ext uri="{FF2B5EF4-FFF2-40B4-BE49-F238E27FC236}">
                <a16:creationId xmlns:a16="http://schemas.microsoft.com/office/drawing/2014/main" id="{BB8A6943-10C1-3749-932A-FF4C23522D69}"/>
              </a:ext>
            </a:extLst>
          </p:cNvPr>
          <p:cNvSpPr>
            <a:spLocks noGrp="1"/>
          </p:cNvSpPr>
          <p:nvPr>
            <p:ph type="ctrTitle" hasCustomPrompt="1"/>
          </p:nvPr>
        </p:nvSpPr>
        <p:spPr>
          <a:xfrm>
            <a:off x="695325" y="1792371"/>
            <a:ext cx="5329237" cy="2765968"/>
          </a:xfrm>
          <a:prstGeom prst="callout1">
            <a:avLst>
              <a:gd name="adj1" fmla="val -190"/>
              <a:gd name="adj2" fmla="val 15671"/>
              <a:gd name="adj3" fmla="val -153"/>
              <a:gd name="adj4" fmla="val 1942"/>
            </a:avLst>
          </a:prstGeom>
          <a:ln w="38100">
            <a:solidFill>
              <a:schemeClr val="accent4"/>
            </a:solidFill>
          </a:ln>
        </p:spPr>
        <p:txBody>
          <a:bodyPr tIns="246888" anchor="t">
            <a:normAutofit/>
          </a:bodyPr>
          <a:lstStyle>
            <a:lvl1pPr algn="l">
              <a:defRPr sz="3200" b="1"/>
            </a:lvl1pPr>
          </a:lstStyle>
          <a:p>
            <a:r>
              <a:rPr lang="en-CA"/>
              <a:t>Section Heading</a:t>
            </a:r>
          </a:p>
        </p:txBody>
      </p:sp>
    </p:spTree>
    <p:extLst>
      <p:ext uri="{BB962C8B-B14F-4D97-AF65-F5344CB8AC3E}">
        <p14:creationId xmlns:p14="http://schemas.microsoft.com/office/powerpoint/2010/main" val="7215535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3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 Number Caret">
    <p:bg>
      <p:bgPr>
        <a:solidFill>
          <a:schemeClr val="bg2">
            <a:alpha val="7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B4B5EC0-7D56-4B49-AA3A-387C76448E09}"/>
              </a:ext>
            </a:extLst>
          </p:cNvPr>
          <p:cNvPicPr>
            <a:picLocks noChangeAspect="1"/>
          </p:cNvPicPr>
          <p:nvPr userDrawn="1"/>
        </p:nvPicPr>
        <p:blipFill rotWithShape="1">
          <a:blip r:embed="rId2">
            <a:alphaModFix/>
          </a:blip>
          <a:srcRect l="-3644" t="-25966" r="27535" b="151"/>
          <a:stretch/>
        </p:blipFill>
        <p:spPr>
          <a:xfrm>
            <a:off x="3894820" y="0"/>
            <a:ext cx="8297180" cy="6858000"/>
          </a:xfrm>
          <a:prstGeom prst="rect">
            <a:avLst/>
          </a:prstGeom>
        </p:spPr>
      </p:pic>
      <p:sp>
        <p:nvSpPr>
          <p:cNvPr id="17" name="Text Placeholder 2">
            <a:extLst>
              <a:ext uri="{FF2B5EF4-FFF2-40B4-BE49-F238E27FC236}">
                <a16:creationId xmlns:a16="http://schemas.microsoft.com/office/drawing/2014/main" id="{F3E33AE5-10E5-2243-9512-DC5475B63950}"/>
              </a:ext>
            </a:extLst>
          </p:cNvPr>
          <p:cNvSpPr>
            <a:spLocks noGrp="1"/>
          </p:cNvSpPr>
          <p:nvPr>
            <p:ph type="body" idx="1" hasCustomPrompt="1"/>
          </p:nvPr>
        </p:nvSpPr>
        <p:spPr>
          <a:xfrm>
            <a:off x="0" y="2061102"/>
            <a:ext cx="1560385" cy="1267506"/>
          </a:xfrm>
        </p:spPr>
        <p:txBody>
          <a:bodyPr anchor="ctr">
            <a:noAutofit/>
          </a:bodyPr>
          <a:lstStyle>
            <a:lvl1pPr marL="0" indent="0" algn="r">
              <a:lnSpc>
                <a:spcPct val="100000"/>
              </a:lnSpc>
              <a:buNone/>
              <a:defRPr sz="7900" b="1" i="0" kern="1200" spc="-300" baseline="0">
                <a:solidFill>
                  <a:schemeClr val="accent5"/>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CA"/>
              <a:t>#</a:t>
            </a:r>
          </a:p>
        </p:txBody>
      </p:sp>
      <p:cxnSp>
        <p:nvCxnSpPr>
          <p:cNvPr id="19" name="Straight Connector 18">
            <a:extLst>
              <a:ext uri="{FF2B5EF4-FFF2-40B4-BE49-F238E27FC236}">
                <a16:creationId xmlns:a16="http://schemas.microsoft.com/office/drawing/2014/main" id="{CFE737EA-5785-A24D-9E71-BDFD7C684217}"/>
              </a:ext>
            </a:extLst>
          </p:cNvPr>
          <p:cNvCxnSpPr>
            <a:cxnSpLocks/>
          </p:cNvCxnSpPr>
          <p:nvPr userDrawn="1"/>
        </p:nvCxnSpPr>
        <p:spPr>
          <a:xfrm>
            <a:off x="1860440" y="2324422"/>
            <a:ext cx="0" cy="772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9F38B238-D0B5-004A-9FAE-29D20E21D615}"/>
              </a:ext>
            </a:extLst>
          </p:cNvPr>
          <p:cNvSpPr>
            <a:spLocks noGrp="1"/>
          </p:cNvSpPr>
          <p:nvPr>
            <p:ph type="ctrTitle" hasCustomPrompt="1"/>
          </p:nvPr>
        </p:nvSpPr>
        <p:spPr>
          <a:xfrm>
            <a:off x="2133377" y="2061101"/>
            <a:ext cx="7043551" cy="1333152"/>
          </a:xfrm>
        </p:spPr>
        <p:txBody>
          <a:bodyPr anchor="ctr">
            <a:normAutofit/>
          </a:bodyPr>
          <a:lstStyle>
            <a:lvl1pPr algn="l">
              <a:defRPr sz="3200"/>
            </a:lvl1pPr>
          </a:lstStyle>
          <a:p>
            <a:r>
              <a:rPr lang="en-CA"/>
              <a:t>Section </a:t>
            </a:r>
            <a:br>
              <a:rPr lang="en-CA"/>
            </a:br>
            <a:r>
              <a:rPr lang="en-CA"/>
              <a:t>Heading</a:t>
            </a:r>
          </a:p>
        </p:txBody>
      </p:sp>
      <p:pic>
        <p:nvPicPr>
          <p:cNvPr id="8" name="Graphic 7">
            <a:extLst>
              <a:ext uri="{FF2B5EF4-FFF2-40B4-BE49-F238E27FC236}">
                <a16:creationId xmlns:a16="http://schemas.microsoft.com/office/drawing/2014/main" id="{AD8B07EA-4FAC-044D-B395-490FA3D7910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80265" y="5944561"/>
            <a:ext cx="980558" cy="520650"/>
          </a:xfrm>
          <a:prstGeom prst="rect">
            <a:avLst/>
          </a:prstGeom>
        </p:spPr>
      </p:pic>
      <p:sp>
        <p:nvSpPr>
          <p:cNvPr id="7" name="Date Placeholder 3">
            <a:extLst>
              <a:ext uri="{FF2B5EF4-FFF2-40B4-BE49-F238E27FC236}">
                <a16:creationId xmlns:a16="http://schemas.microsoft.com/office/drawing/2014/main" id="{FA7CF644-58C1-BE45-9B9E-417D4AB7D84F}"/>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0609A50B-9DD7-034D-A237-6CF6D342A68E}" type="datetime1">
              <a:rPr lang="en-CA" smtClean="0"/>
              <a:t>2024-10-31</a:t>
            </a:fld>
            <a:endParaRPr lang="en-CA"/>
          </a:p>
        </p:txBody>
      </p:sp>
      <p:sp>
        <p:nvSpPr>
          <p:cNvPr id="9" name="Footer Placeholder 4">
            <a:extLst>
              <a:ext uri="{FF2B5EF4-FFF2-40B4-BE49-F238E27FC236}">
                <a16:creationId xmlns:a16="http://schemas.microsoft.com/office/drawing/2014/main" id="{941F033B-63AE-8B42-8C72-97D73DCEA7DD}"/>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0" name="Slide Number Placeholder 5">
            <a:extLst>
              <a:ext uri="{FF2B5EF4-FFF2-40B4-BE49-F238E27FC236}">
                <a16:creationId xmlns:a16="http://schemas.microsoft.com/office/drawing/2014/main" id="{F7C373BC-86A6-E046-973D-4A8D241C44BC}"/>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9072257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37" userDrawn="1">
          <p15:clr>
            <a:srgbClr val="FBAE40"/>
          </p15:clr>
        </p15:guide>
        <p15:guide id="2" orient="horz" pos="166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 Breadcrumb Caret">
    <p:bg>
      <p:bgPr>
        <a:solidFill>
          <a:schemeClr val="bg2">
            <a:alpha val="75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C9E1E9-5992-4D48-8D1D-3FB912143B24}"/>
              </a:ext>
            </a:extLst>
          </p:cNvPr>
          <p:cNvPicPr>
            <a:picLocks noChangeAspect="1"/>
          </p:cNvPicPr>
          <p:nvPr userDrawn="1"/>
        </p:nvPicPr>
        <p:blipFill rotWithShape="1">
          <a:blip r:embed="rId2">
            <a:alphaModFix/>
          </a:blip>
          <a:srcRect l="-3644" t="-25966" r="27535" b="151"/>
          <a:stretch/>
        </p:blipFill>
        <p:spPr>
          <a:xfrm>
            <a:off x="3894820" y="0"/>
            <a:ext cx="8297180" cy="6858000"/>
          </a:xfrm>
          <a:prstGeom prst="rect">
            <a:avLst/>
          </a:prstGeom>
        </p:spPr>
      </p:pic>
      <p:sp>
        <p:nvSpPr>
          <p:cNvPr id="11" name="Text Placeholder 2">
            <a:extLst>
              <a:ext uri="{FF2B5EF4-FFF2-40B4-BE49-F238E27FC236}">
                <a16:creationId xmlns:a16="http://schemas.microsoft.com/office/drawing/2014/main" id="{65928101-0180-9141-9194-F1121CCFDE68}"/>
              </a:ext>
            </a:extLst>
          </p:cNvPr>
          <p:cNvSpPr>
            <a:spLocks noGrp="1"/>
          </p:cNvSpPr>
          <p:nvPr>
            <p:ph type="body" idx="1" hasCustomPrompt="1"/>
          </p:nvPr>
        </p:nvSpPr>
        <p:spPr>
          <a:xfrm>
            <a:off x="695325" y="1422303"/>
            <a:ext cx="6043612" cy="665286"/>
          </a:xfrm>
        </p:spPr>
        <p:txBody>
          <a:bodyPr anchor="b">
            <a:normAutofit/>
          </a:bodyPr>
          <a:lstStyle>
            <a:lvl1pPr marL="0" indent="0">
              <a:lnSpc>
                <a:spcPct val="100000"/>
              </a:lnSpc>
              <a:buNone/>
              <a:defRPr sz="1600" b="1" i="0">
                <a:solidFill>
                  <a:srgbClr val="00A189"/>
                </a:solidFill>
                <a:latin typeface="Arial Black" panose="020B0604020202020204" pitchFamily="34" charset="0"/>
                <a:cs typeface="Arial Black"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CA"/>
              <a:t>Section Title</a:t>
            </a:r>
          </a:p>
        </p:txBody>
      </p:sp>
      <p:sp>
        <p:nvSpPr>
          <p:cNvPr id="19" name="Title 1">
            <a:extLst>
              <a:ext uri="{FF2B5EF4-FFF2-40B4-BE49-F238E27FC236}">
                <a16:creationId xmlns:a16="http://schemas.microsoft.com/office/drawing/2014/main" id="{850A253F-77BB-D94E-AF1B-27A5D6484640}"/>
              </a:ext>
            </a:extLst>
          </p:cNvPr>
          <p:cNvSpPr>
            <a:spLocks noGrp="1"/>
          </p:cNvSpPr>
          <p:nvPr>
            <p:ph type="ctrTitle" hasCustomPrompt="1"/>
          </p:nvPr>
        </p:nvSpPr>
        <p:spPr>
          <a:xfrm>
            <a:off x="695325" y="2202272"/>
            <a:ext cx="6043612" cy="2765968"/>
          </a:xfrm>
        </p:spPr>
        <p:txBody>
          <a:bodyPr anchor="t">
            <a:normAutofit/>
          </a:bodyPr>
          <a:lstStyle>
            <a:lvl1pPr algn="l">
              <a:defRPr sz="3400" b="0"/>
            </a:lvl1pPr>
          </a:lstStyle>
          <a:p>
            <a:r>
              <a:rPr lang="en-CA"/>
              <a:t>Section </a:t>
            </a:r>
            <a:br>
              <a:rPr lang="en-CA"/>
            </a:br>
            <a:r>
              <a:rPr lang="en-CA"/>
              <a:t>Heading</a:t>
            </a:r>
          </a:p>
        </p:txBody>
      </p:sp>
      <p:pic>
        <p:nvPicPr>
          <p:cNvPr id="7" name="Graphic 6">
            <a:extLst>
              <a:ext uri="{FF2B5EF4-FFF2-40B4-BE49-F238E27FC236}">
                <a16:creationId xmlns:a16="http://schemas.microsoft.com/office/drawing/2014/main" id="{301ED30A-1BA1-B147-AF99-21EDBFA858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80265" y="5944561"/>
            <a:ext cx="980558" cy="520650"/>
          </a:xfrm>
          <a:prstGeom prst="rect">
            <a:avLst/>
          </a:prstGeom>
        </p:spPr>
      </p:pic>
      <p:sp>
        <p:nvSpPr>
          <p:cNvPr id="6" name="Date Placeholder 3">
            <a:extLst>
              <a:ext uri="{FF2B5EF4-FFF2-40B4-BE49-F238E27FC236}">
                <a16:creationId xmlns:a16="http://schemas.microsoft.com/office/drawing/2014/main" id="{6ED4888D-8528-6349-9F57-D25FA9E5A866}"/>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54B51589-6EE3-C54F-A374-4E7D93FE6220}" type="datetime1">
              <a:rPr lang="en-CA" smtClean="0"/>
              <a:t>2024-10-31</a:t>
            </a:fld>
            <a:endParaRPr lang="en-CA"/>
          </a:p>
        </p:txBody>
      </p:sp>
      <p:sp>
        <p:nvSpPr>
          <p:cNvPr id="8" name="Footer Placeholder 4">
            <a:extLst>
              <a:ext uri="{FF2B5EF4-FFF2-40B4-BE49-F238E27FC236}">
                <a16:creationId xmlns:a16="http://schemas.microsoft.com/office/drawing/2014/main" id="{8B9706DA-CD19-1140-A5B7-D8D526FCCC20}"/>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9" name="Slide Number Placeholder 5">
            <a:extLst>
              <a:ext uri="{FF2B5EF4-FFF2-40B4-BE49-F238E27FC236}">
                <a16:creationId xmlns:a16="http://schemas.microsoft.com/office/drawing/2014/main" id="{4CDA8C2E-3CC7-D745-9DEC-E05C61896511}"/>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12987544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3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78939-CBF9-5846-919A-D2860AD0543B}"/>
              </a:ext>
            </a:extLst>
          </p:cNvPr>
          <p:cNvSpPr>
            <a:spLocks noGrp="1"/>
          </p:cNvSpPr>
          <p:nvPr>
            <p:ph type="title"/>
          </p:nvPr>
        </p:nvSpPr>
        <p:spPr/>
        <p:txBody>
          <a:bodyPr/>
          <a:lstStyle/>
          <a:p>
            <a:r>
              <a:rPr lang="en-US"/>
              <a:t>Click to edit Master title style</a:t>
            </a:r>
            <a:endParaRPr lang="en-CA"/>
          </a:p>
        </p:txBody>
      </p:sp>
      <p:sp>
        <p:nvSpPr>
          <p:cNvPr id="33" name="Content Placeholder 32">
            <a:extLst>
              <a:ext uri="{FF2B5EF4-FFF2-40B4-BE49-F238E27FC236}">
                <a16:creationId xmlns:a16="http://schemas.microsoft.com/office/drawing/2014/main" id="{EEF7C2F9-1C47-594C-80DD-0D433F54B810}"/>
              </a:ext>
            </a:extLst>
          </p:cNvPr>
          <p:cNvSpPr>
            <a:spLocks noGrp="1"/>
          </p:cNvSpPr>
          <p:nvPr>
            <p:ph type="body" sz="quarter" idx="23"/>
          </p:nvPr>
        </p:nvSpPr>
        <p:spPr>
          <a:xfrm>
            <a:off x="381001" y="1592263"/>
            <a:ext cx="2857499" cy="4176711"/>
          </a:xfrm>
        </p:spPr>
        <p:txBody>
          <a:bodyPr/>
          <a:lstStyle>
            <a:lvl1pPr>
              <a:spcBef>
                <a:spcPts val="1600"/>
              </a:spcBef>
              <a:defRPr lang="en-US" dirty="0"/>
            </a:lvl1pPr>
            <a:lvl2pPr>
              <a:spcBef>
                <a:spcPts val="1100"/>
              </a:spcBef>
              <a:defRPr lang="en-US" dirty="0"/>
            </a:lvl2pPr>
          </a:lstStyle>
          <a:p>
            <a:pPr lvl="0"/>
            <a:r>
              <a:rPr lang="en-US"/>
              <a:t>Click to edit Master text styles</a:t>
            </a:r>
          </a:p>
          <a:p>
            <a:pPr lvl="1"/>
            <a:r>
              <a:rPr lang="en-US"/>
              <a:t>Second level</a:t>
            </a:r>
          </a:p>
        </p:txBody>
      </p:sp>
      <p:sp>
        <p:nvSpPr>
          <p:cNvPr id="36" name="Content Placeholder 32">
            <a:extLst>
              <a:ext uri="{FF2B5EF4-FFF2-40B4-BE49-F238E27FC236}">
                <a16:creationId xmlns:a16="http://schemas.microsoft.com/office/drawing/2014/main" id="{BDD96C0F-646F-EC46-BE59-AF30FBBAAEDA}"/>
              </a:ext>
            </a:extLst>
          </p:cNvPr>
          <p:cNvSpPr>
            <a:spLocks noGrp="1"/>
          </p:cNvSpPr>
          <p:nvPr>
            <p:ph type="body" sz="quarter" idx="24"/>
          </p:nvPr>
        </p:nvSpPr>
        <p:spPr>
          <a:xfrm>
            <a:off x="3752858" y="1592263"/>
            <a:ext cx="3057515" cy="4176712"/>
          </a:xfrm>
          <a:prstGeom prst="callout1">
            <a:avLst>
              <a:gd name="adj1" fmla="val -65"/>
              <a:gd name="adj2" fmla="val 65"/>
              <a:gd name="adj3" fmla="val 100091"/>
              <a:gd name="adj4" fmla="val 24"/>
            </a:avLst>
          </a:prstGeom>
          <a:ln w="6350">
            <a:solidFill>
              <a:schemeClr val="tx1"/>
            </a:solidFill>
          </a:ln>
        </p:spPr>
        <p:txBody>
          <a:bodyPr lIns="274320"/>
          <a:lstStyle>
            <a:lvl1pPr>
              <a:spcBef>
                <a:spcPts val="1600"/>
              </a:spcBef>
              <a:defRPr/>
            </a:lvl1pPr>
            <a:lvl2pPr>
              <a:spcBef>
                <a:spcPts val="1100"/>
              </a:spcBef>
              <a:defRPr sz="1400"/>
            </a:lvl2pPr>
          </a:lstStyle>
          <a:p>
            <a:pPr lvl="0"/>
            <a:r>
              <a:rPr lang="en-US"/>
              <a:t>Click to edit Master text styles</a:t>
            </a:r>
          </a:p>
          <a:p>
            <a:pPr lvl="1"/>
            <a:r>
              <a:rPr lang="en-US"/>
              <a:t>Second level</a:t>
            </a:r>
          </a:p>
        </p:txBody>
      </p:sp>
      <p:sp>
        <p:nvSpPr>
          <p:cNvPr id="11" name="Content Placeholder 32">
            <a:extLst>
              <a:ext uri="{FF2B5EF4-FFF2-40B4-BE49-F238E27FC236}">
                <a16:creationId xmlns:a16="http://schemas.microsoft.com/office/drawing/2014/main" id="{AA50060F-CB3B-DF46-A671-981A48074C47}"/>
              </a:ext>
            </a:extLst>
          </p:cNvPr>
          <p:cNvSpPr>
            <a:spLocks noGrp="1"/>
          </p:cNvSpPr>
          <p:nvPr>
            <p:ph type="body" sz="quarter" idx="25"/>
          </p:nvPr>
        </p:nvSpPr>
        <p:spPr>
          <a:xfrm>
            <a:off x="7324731" y="1592263"/>
            <a:ext cx="3057515" cy="4176712"/>
          </a:xfrm>
          <a:prstGeom prst="callout1">
            <a:avLst>
              <a:gd name="adj1" fmla="val -65"/>
              <a:gd name="adj2" fmla="val 65"/>
              <a:gd name="adj3" fmla="val 100091"/>
              <a:gd name="adj4" fmla="val 24"/>
            </a:avLst>
          </a:prstGeom>
          <a:ln w="6350">
            <a:solidFill>
              <a:schemeClr val="tx1"/>
            </a:solidFill>
          </a:ln>
        </p:spPr>
        <p:txBody>
          <a:bodyPr lIns="274320"/>
          <a:lstStyle>
            <a:lvl1pPr>
              <a:spcBef>
                <a:spcPts val="1600"/>
              </a:spcBef>
              <a:defRPr/>
            </a:lvl1pPr>
            <a:lvl2pPr>
              <a:spcBef>
                <a:spcPts val="1100"/>
              </a:spcBef>
              <a:defRPr sz="1400"/>
            </a:lvl2pPr>
          </a:lstStyle>
          <a:p>
            <a:pPr lvl="0"/>
            <a:r>
              <a:rPr lang="en-US"/>
              <a:t>Click to edit Master text styles</a:t>
            </a:r>
          </a:p>
          <a:p>
            <a:pPr lvl="1"/>
            <a:r>
              <a:rPr lang="en-US"/>
              <a:t>Second level</a:t>
            </a:r>
          </a:p>
        </p:txBody>
      </p:sp>
      <p:sp>
        <p:nvSpPr>
          <p:cNvPr id="3" name="Date Placeholder 2">
            <a:extLst>
              <a:ext uri="{FF2B5EF4-FFF2-40B4-BE49-F238E27FC236}">
                <a16:creationId xmlns:a16="http://schemas.microsoft.com/office/drawing/2014/main" id="{4632B96D-A5D6-074E-BF2B-EACC2135372D}"/>
              </a:ext>
            </a:extLst>
          </p:cNvPr>
          <p:cNvSpPr>
            <a:spLocks noGrp="1"/>
          </p:cNvSpPr>
          <p:nvPr>
            <p:ph type="dt" sz="half" idx="10"/>
          </p:nvPr>
        </p:nvSpPr>
        <p:spPr/>
        <p:txBody>
          <a:bodyPr/>
          <a:lstStyle/>
          <a:p>
            <a:fld id="{6DD03077-3DC3-904C-A77F-806A5FD61554}" type="datetime1">
              <a:rPr lang="en-CA" smtClean="0"/>
              <a:t>2024-10-31</a:t>
            </a:fld>
            <a:endParaRPr lang="en-CA"/>
          </a:p>
        </p:txBody>
      </p:sp>
      <p:sp>
        <p:nvSpPr>
          <p:cNvPr id="4" name="Footer Placeholder 3">
            <a:extLst>
              <a:ext uri="{FF2B5EF4-FFF2-40B4-BE49-F238E27FC236}">
                <a16:creationId xmlns:a16="http://schemas.microsoft.com/office/drawing/2014/main" id="{8E7EA3D9-85AD-7A44-9A7E-80EE64E70D4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3C3421F7-5715-AC45-BD72-2426C04FFEB7}"/>
              </a:ext>
            </a:extLst>
          </p:cNvPr>
          <p:cNvSpPr>
            <a:spLocks noGrp="1"/>
          </p:cNvSpPr>
          <p:nvPr>
            <p:ph type="sldNum" sz="quarter" idx="12"/>
          </p:nvPr>
        </p:nvSpPr>
        <p:spPr/>
        <p:txBody>
          <a:bodyPr/>
          <a:lstStyle/>
          <a:p>
            <a:fld id="{E4ECB127-6B1D-4440-BB59-CB7FB51359B3}" type="slidenum">
              <a:rPr lang="en-CA" smtClean="0"/>
              <a:pPr/>
              <a:t>‹#›</a:t>
            </a:fld>
            <a:endParaRPr lang="en-CA"/>
          </a:p>
        </p:txBody>
      </p:sp>
    </p:spTree>
    <p:extLst>
      <p:ext uri="{BB962C8B-B14F-4D97-AF65-F5344CB8AC3E}">
        <p14:creationId xmlns:p14="http://schemas.microsoft.com/office/powerpoint/2010/main" val="546665668"/>
      </p:ext>
    </p:extLst>
  </p:cSld>
  <p:clrMapOvr>
    <a:masterClrMapping/>
  </p:clrMapOvr>
  <p:extLst>
    <p:ext uri="{DCECCB84-F9BA-43D5-87BE-67443E8EF086}">
      <p15:sldGuideLst xmlns:p15="http://schemas.microsoft.com/office/powerpoint/2012/main">
        <p15:guide id="1" pos="2366" userDrawn="1">
          <p15:clr>
            <a:srgbClr val="FBAE40"/>
          </p15:clr>
        </p15:guide>
        <p15:guide id="2" pos="46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FE97A-93D6-E747-BAA0-0D36C3E57EA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DDCBC40-268B-EC4B-BCEA-59D5F9882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7A7DA51-01CC-8E43-909C-C5BA8288CB70}"/>
              </a:ext>
            </a:extLst>
          </p:cNvPr>
          <p:cNvSpPr>
            <a:spLocks noGrp="1"/>
          </p:cNvSpPr>
          <p:nvPr>
            <p:ph type="dt" sz="half" idx="10"/>
          </p:nvPr>
        </p:nvSpPr>
        <p:spPr/>
        <p:txBody>
          <a:bodyPr/>
          <a:lstStyle/>
          <a:p>
            <a:fld id="{A59D2D5E-F42C-4646-A5DE-D67A7105EBEC}" type="datetime1">
              <a:rPr lang="en-CA" smtClean="0"/>
              <a:t>2024-10-31</a:t>
            </a:fld>
            <a:endParaRPr lang="en-CA"/>
          </a:p>
        </p:txBody>
      </p:sp>
      <p:sp>
        <p:nvSpPr>
          <p:cNvPr id="5" name="Footer Placeholder 4">
            <a:extLst>
              <a:ext uri="{FF2B5EF4-FFF2-40B4-BE49-F238E27FC236}">
                <a16:creationId xmlns:a16="http://schemas.microsoft.com/office/drawing/2014/main" id="{8C8F9690-4ACD-1B49-8145-EF86FEA39B8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3291D2A-A36A-9F40-AA5C-6569B048E02A}"/>
              </a:ext>
            </a:extLst>
          </p:cNvPr>
          <p:cNvSpPr>
            <a:spLocks noGrp="1"/>
          </p:cNvSpPr>
          <p:nvPr>
            <p:ph type="sldNum" sz="quarter" idx="12"/>
          </p:nvPr>
        </p:nvSpPr>
        <p:spPr/>
        <p:txBody>
          <a:bodyPr/>
          <a:lstStyle/>
          <a:p>
            <a:fld id="{1BD90C89-BB05-D647-8C9B-C2376028CB3D}" type="slidenum">
              <a:rPr lang="en-CA" smtClean="0"/>
              <a:t>‹#›</a:t>
            </a:fld>
            <a:endParaRPr lang="en-CA"/>
          </a:p>
        </p:txBody>
      </p:sp>
    </p:spTree>
    <p:extLst>
      <p:ext uri="{BB962C8B-B14F-4D97-AF65-F5344CB8AC3E}">
        <p14:creationId xmlns:p14="http://schemas.microsoft.com/office/powerpoint/2010/main" val="3672340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5EAF8-802D-9E48-8393-BC63F9C64B7B}"/>
              </a:ext>
            </a:extLst>
          </p:cNvPr>
          <p:cNvSpPr>
            <a:spLocks noGrp="1"/>
          </p:cNvSpPr>
          <p:nvPr>
            <p:ph type="title"/>
          </p:nvPr>
        </p:nvSpPr>
        <p:spPr/>
        <p:txBody>
          <a:bodyPr/>
          <a:lstStyle/>
          <a:p>
            <a:r>
              <a:rPr lang="en-US"/>
              <a:t>Click to edit Master title style</a:t>
            </a:r>
            <a:endParaRPr lang="en-CA"/>
          </a:p>
        </p:txBody>
      </p:sp>
      <p:sp>
        <p:nvSpPr>
          <p:cNvPr id="7" name="Text Placeholder 5">
            <a:extLst>
              <a:ext uri="{FF2B5EF4-FFF2-40B4-BE49-F238E27FC236}">
                <a16:creationId xmlns:a16="http://schemas.microsoft.com/office/drawing/2014/main" id="{D826743E-6DAE-EA4E-BE3D-F355BACDE8F0}"/>
              </a:ext>
            </a:extLst>
          </p:cNvPr>
          <p:cNvSpPr>
            <a:spLocks noGrp="1"/>
          </p:cNvSpPr>
          <p:nvPr>
            <p:ph type="body" sz="quarter" idx="13"/>
          </p:nvPr>
        </p:nvSpPr>
        <p:spPr>
          <a:xfrm>
            <a:off x="381001" y="1592263"/>
            <a:ext cx="8570912" cy="377144"/>
          </a:xfrm>
        </p:spPr>
        <p:txBody>
          <a:bodyPr/>
          <a:lstStyle>
            <a:lvl1pPr marL="0" indent="0">
              <a:buNone/>
              <a:defRPr b="1">
                <a:solidFill>
                  <a:schemeClr val="accent5"/>
                </a:solidFill>
              </a:defRPr>
            </a:lvl1pPr>
            <a:lvl2pPr marL="457200" indent="0">
              <a:buNone/>
              <a:defRPr/>
            </a:lvl2pPr>
          </a:lstStyle>
          <a:p>
            <a:pPr lvl="0"/>
            <a:r>
              <a:rPr lang="en-US"/>
              <a:t>Click to edit Master text styles</a:t>
            </a:r>
          </a:p>
        </p:txBody>
      </p:sp>
      <p:sp>
        <p:nvSpPr>
          <p:cNvPr id="3" name="Content Placeholder 2">
            <a:extLst>
              <a:ext uri="{FF2B5EF4-FFF2-40B4-BE49-F238E27FC236}">
                <a16:creationId xmlns:a16="http://schemas.microsoft.com/office/drawing/2014/main" id="{DC18DA6C-C939-9546-A4D3-4B92C47C894A}"/>
              </a:ext>
            </a:extLst>
          </p:cNvPr>
          <p:cNvSpPr>
            <a:spLocks noGrp="1"/>
          </p:cNvSpPr>
          <p:nvPr>
            <p:ph idx="1"/>
          </p:nvPr>
        </p:nvSpPr>
        <p:spPr>
          <a:xfrm>
            <a:off x="381000" y="2145967"/>
            <a:ext cx="8570912" cy="3623008"/>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D8193ED5-70A5-CA4B-84F2-67CF2C9D40B8}" type="datetime1">
              <a:rPr lang="en-CA" smtClean="0"/>
              <a:t>2024-10-31</a:t>
            </a:fld>
            <a:endParaRPr lang="en-CA"/>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5447FBC3-6822-5941-AB52-58311291D9B3}"/>
              </a:ext>
            </a:extLst>
          </p:cNvPr>
          <p:cNvSpPr>
            <a:spLocks noGrp="1"/>
          </p:cNvSpPr>
          <p:nvPr>
            <p:ph type="sldNum" sz="quarter" idx="12"/>
          </p:nvPr>
        </p:nvSpPr>
        <p:spPr/>
        <p:txBody>
          <a:bodyPr/>
          <a:lstStyle/>
          <a:p>
            <a:fld id="{E4ECB127-6B1D-4440-BB59-CB7FB51359B3}" type="slidenum">
              <a:rPr lang="en-CA" smtClean="0"/>
              <a:pPr/>
              <a:t>‹#›</a:t>
            </a:fld>
            <a:endParaRPr lang="en-CA"/>
          </a:p>
        </p:txBody>
      </p:sp>
    </p:spTree>
    <p:extLst>
      <p:ext uri="{BB962C8B-B14F-4D97-AF65-F5344CB8AC3E}">
        <p14:creationId xmlns:p14="http://schemas.microsoft.com/office/powerpoint/2010/main" val="3915831669"/>
      </p:ext>
    </p:extLst>
  </p:cSld>
  <p:clrMapOvr>
    <a:masterClrMapping/>
  </p:clrMapOvr>
  <p:extLst>
    <p:ext uri="{DCECCB84-F9BA-43D5-87BE-67443E8EF086}">
      <p15:sldGuideLst xmlns:p15="http://schemas.microsoft.com/office/powerpoint/2012/main">
        <p15:guide id="1" pos="504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25FC-272F-914B-937D-5A26202EC1E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5A472A3-4967-4B4F-A6B0-8F80B08F4C3A}"/>
              </a:ext>
            </a:extLst>
          </p:cNvPr>
          <p:cNvSpPr>
            <a:spLocks noGrp="1"/>
          </p:cNvSpPr>
          <p:nvPr>
            <p:ph sz="half" idx="1"/>
          </p:nvPr>
        </p:nvSpPr>
        <p:spPr>
          <a:xfrm>
            <a:off x="381000" y="1592263"/>
            <a:ext cx="5002213"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F8FCC904-78B1-0642-BED8-CC7244FCC937}"/>
              </a:ext>
            </a:extLst>
          </p:cNvPr>
          <p:cNvSpPr>
            <a:spLocks noGrp="1"/>
          </p:cNvSpPr>
          <p:nvPr>
            <p:ph sz="half" idx="2"/>
          </p:nvPr>
        </p:nvSpPr>
        <p:spPr>
          <a:xfrm>
            <a:off x="6096000" y="1592263"/>
            <a:ext cx="5002213"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55B82A2-0AF2-244F-9157-A6600FA0561D}"/>
              </a:ext>
            </a:extLst>
          </p:cNvPr>
          <p:cNvSpPr>
            <a:spLocks noGrp="1"/>
          </p:cNvSpPr>
          <p:nvPr>
            <p:ph type="dt" sz="half" idx="10"/>
          </p:nvPr>
        </p:nvSpPr>
        <p:spPr/>
        <p:txBody>
          <a:bodyPr/>
          <a:lstStyle/>
          <a:p>
            <a:fld id="{823E89FA-BF93-E84B-B180-E48B25F00654}" type="datetime1">
              <a:rPr lang="en-CA" smtClean="0"/>
              <a:t>2024-10-31</a:t>
            </a:fld>
            <a:endParaRPr lang="en-CA"/>
          </a:p>
        </p:txBody>
      </p:sp>
      <p:sp>
        <p:nvSpPr>
          <p:cNvPr id="6" name="Footer Placeholder 5">
            <a:extLst>
              <a:ext uri="{FF2B5EF4-FFF2-40B4-BE49-F238E27FC236}">
                <a16:creationId xmlns:a16="http://schemas.microsoft.com/office/drawing/2014/main" id="{CDFD37C8-5967-AC40-9644-F04B233C31A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EDE7BB5-A529-064D-8D13-00B00FA6E9EF}"/>
              </a:ext>
            </a:extLst>
          </p:cNvPr>
          <p:cNvSpPr>
            <a:spLocks noGrp="1"/>
          </p:cNvSpPr>
          <p:nvPr>
            <p:ph type="sldNum" sz="quarter" idx="12"/>
          </p:nvPr>
        </p:nvSpPr>
        <p:spPr/>
        <p:txBody>
          <a:bodyPr/>
          <a:lstStyle/>
          <a:p>
            <a:fld id="{1BD90C89-BB05-D647-8C9B-C2376028CB3D}" type="slidenum">
              <a:rPr lang="en-CA" smtClean="0"/>
              <a:t>‹#›</a:t>
            </a:fld>
            <a:endParaRPr lang="en-CA"/>
          </a:p>
        </p:txBody>
      </p:sp>
      <p:cxnSp>
        <p:nvCxnSpPr>
          <p:cNvPr id="8" name="Straight Connector 7">
            <a:extLst>
              <a:ext uri="{FF2B5EF4-FFF2-40B4-BE49-F238E27FC236}">
                <a16:creationId xmlns:a16="http://schemas.microsoft.com/office/drawing/2014/main" id="{8E0F70BF-B4DC-C043-9D7C-20457CB12B2B}"/>
              </a:ext>
            </a:extLst>
          </p:cNvPr>
          <p:cNvCxnSpPr>
            <a:cxnSpLocks/>
          </p:cNvCxnSpPr>
          <p:nvPr userDrawn="1"/>
        </p:nvCxnSpPr>
        <p:spPr>
          <a:xfrm>
            <a:off x="5733823"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479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B835C4-0360-6B4A-9C35-048ADF784729}"/>
              </a:ext>
            </a:extLst>
          </p:cNvPr>
          <p:cNvSpPr/>
          <p:nvPr userDrawn="1"/>
        </p:nvSpPr>
        <p:spPr>
          <a:xfrm flipV="1">
            <a:off x="-1" y="-1"/>
            <a:ext cx="12191999" cy="3034146"/>
          </a:xfrm>
          <a:prstGeom prst="rect">
            <a:avLst/>
          </a:prstGeom>
          <a:gradFill>
            <a:gsLst>
              <a:gs pos="100000">
                <a:schemeClr val="bg1">
                  <a:alpha val="0"/>
                </a:schemeClr>
              </a:gs>
              <a:gs pos="60000">
                <a:srgbClr val="000000">
                  <a:alpha val="35898"/>
                </a:srgbClr>
              </a:gs>
              <a:gs pos="25000">
                <a:schemeClr val="bg1">
                  <a:alpha val="40754"/>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itle 1">
            <a:extLst>
              <a:ext uri="{FF2B5EF4-FFF2-40B4-BE49-F238E27FC236}">
                <a16:creationId xmlns:a16="http://schemas.microsoft.com/office/drawing/2014/main" id="{F437C0B3-8DA3-2F4A-92A7-3354E5AE6FE5}"/>
              </a:ext>
            </a:extLst>
          </p:cNvPr>
          <p:cNvSpPr>
            <a:spLocks noGrp="1"/>
          </p:cNvSpPr>
          <p:nvPr>
            <p:ph type="ctrTitle" hasCustomPrompt="1"/>
          </p:nvPr>
        </p:nvSpPr>
        <p:spPr>
          <a:xfrm>
            <a:off x="375503" y="441325"/>
            <a:ext cx="6434873" cy="1247626"/>
          </a:xfrm>
        </p:spPr>
        <p:txBody>
          <a:bodyPr anchor="t">
            <a:normAutofit/>
          </a:bodyPr>
          <a:lstStyle>
            <a:lvl1pPr algn="l">
              <a:defRPr sz="3200">
                <a:solidFill>
                  <a:schemeClr val="tx1"/>
                </a:solidFill>
              </a:defRPr>
            </a:lvl1pPr>
          </a:lstStyle>
          <a:p>
            <a:r>
              <a:rPr lang="en-CA"/>
              <a:t>Presentation </a:t>
            </a:r>
            <a:br>
              <a:rPr lang="en-CA"/>
            </a:br>
            <a:r>
              <a:rPr lang="en-CA"/>
              <a:t>Title</a:t>
            </a:r>
          </a:p>
        </p:txBody>
      </p:sp>
      <p:sp>
        <p:nvSpPr>
          <p:cNvPr id="14" name="Text Placeholder 2">
            <a:extLst>
              <a:ext uri="{FF2B5EF4-FFF2-40B4-BE49-F238E27FC236}">
                <a16:creationId xmlns:a16="http://schemas.microsoft.com/office/drawing/2014/main" id="{5AF36411-307A-3D43-B3A4-A4B80131D466}"/>
              </a:ext>
            </a:extLst>
          </p:cNvPr>
          <p:cNvSpPr>
            <a:spLocks noGrp="1"/>
          </p:cNvSpPr>
          <p:nvPr>
            <p:ph type="body" sz="quarter" idx="10" hasCustomPrompt="1"/>
          </p:nvPr>
        </p:nvSpPr>
        <p:spPr>
          <a:xfrm>
            <a:off x="375503" y="1688950"/>
            <a:ext cx="6434873" cy="325061"/>
          </a:xfrm>
        </p:spPr>
        <p:txBody>
          <a:bodyPr>
            <a:noAutofit/>
          </a:bodyPr>
          <a:lstStyle>
            <a:lvl1pPr marL="0" indent="0">
              <a:lnSpc>
                <a:spcPct val="100000"/>
              </a:lnSpc>
              <a:spcBef>
                <a:spcPts val="0"/>
              </a:spcBef>
              <a:buNone/>
              <a:defRPr sz="1400">
                <a:solidFill>
                  <a:schemeClr val="tx1"/>
                </a:solidFill>
              </a:defRPr>
            </a:lvl1pPr>
          </a:lstStyle>
          <a:p>
            <a:pPr lvl="0"/>
            <a:r>
              <a:rPr lang="en-CA"/>
              <a:t>Date</a:t>
            </a:r>
          </a:p>
        </p:txBody>
      </p:sp>
      <p:sp>
        <p:nvSpPr>
          <p:cNvPr id="11" name="Subtitle 2">
            <a:extLst>
              <a:ext uri="{FF2B5EF4-FFF2-40B4-BE49-F238E27FC236}">
                <a16:creationId xmlns:a16="http://schemas.microsoft.com/office/drawing/2014/main" id="{736835AD-6D40-DB4F-8D91-90B4E66BF63B}"/>
              </a:ext>
            </a:extLst>
          </p:cNvPr>
          <p:cNvSpPr>
            <a:spLocks noGrp="1"/>
          </p:cNvSpPr>
          <p:nvPr>
            <p:ph type="subTitle" idx="1" hasCustomPrompt="1"/>
          </p:nvPr>
        </p:nvSpPr>
        <p:spPr>
          <a:xfrm>
            <a:off x="8239125" y="611541"/>
            <a:ext cx="3577372" cy="1396647"/>
          </a:xfrm>
        </p:spPr>
        <p:txBody>
          <a:bodyPr>
            <a:normAutofit/>
          </a:bodyPr>
          <a:lstStyle>
            <a:lvl1pPr marL="0" indent="0" algn="l">
              <a:lnSpc>
                <a:spcPct val="100000"/>
              </a:lnSpc>
              <a:spcBef>
                <a:spcPts val="1000"/>
              </a:spcBef>
              <a:buNone/>
              <a:defRPr sz="1400" b="0" i="0">
                <a:solidFill>
                  <a:schemeClr val="tx1"/>
                </a:solidFill>
                <a:latin typeface="+mn-lt"/>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a:t>Presenter name and title</a:t>
            </a:r>
          </a:p>
        </p:txBody>
      </p:sp>
      <p:pic>
        <p:nvPicPr>
          <p:cNvPr id="10" name="Graphic 9">
            <a:extLst>
              <a:ext uri="{FF2B5EF4-FFF2-40B4-BE49-F238E27FC236}">
                <a16:creationId xmlns:a16="http://schemas.microsoft.com/office/drawing/2014/main" id="{2BF496F8-02F0-5F48-B075-175770144B4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80265" y="5944561"/>
            <a:ext cx="980558" cy="520650"/>
          </a:xfrm>
          <a:prstGeom prst="rect">
            <a:avLst/>
          </a:prstGeom>
        </p:spPr>
      </p:pic>
      <p:sp>
        <p:nvSpPr>
          <p:cNvPr id="15" name="Date Placeholder 3">
            <a:extLst>
              <a:ext uri="{FF2B5EF4-FFF2-40B4-BE49-F238E27FC236}">
                <a16:creationId xmlns:a16="http://schemas.microsoft.com/office/drawing/2014/main" id="{2CD6FCF1-2477-5C4A-AF2F-4AFD7EA0CAF9}"/>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7AAE0B34-6EB8-5B45-8D5F-030BD296EED9}" type="datetime1">
              <a:rPr lang="en-CA" smtClean="0"/>
              <a:t>2024-10-31</a:t>
            </a:fld>
            <a:endParaRPr lang="en-CA"/>
          </a:p>
        </p:txBody>
      </p:sp>
      <p:sp>
        <p:nvSpPr>
          <p:cNvPr id="16" name="Footer Placeholder 4">
            <a:extLst>
              <a:ext uri="{FF2B5EF4-FFF2-40B4-BE49-F238E27FC236}">
                <a16:creationId xmlns:a16="http://schemas.microsoft.com/office/drawing/2014/main" id="{99B3EE79-6E72-1242-9907-9663A7FA1092}"/>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7" name="Slide Number Placeholder 5">
            <a:extLst>
              <a:ext uri="{FF2B5EF4-FFF2-40B4-BE49-F238E27FC236}">
                <a16:creationId xmlns:a16="http://schemas.microsoft.com/office/drawing/2014/main" id="{0E33251A-3A86-6445-AAEF-6868601802B5}"/>
              </a:ext>
            </a:extLst>
          </p:cNvPr>
          <p:cNvSpPr>
            <a:spLocks noGrp="1"/>
          </p:cNvSpPr>
          <p:nvPr>
            <p:ph type="sldNum" sz="quarter" idx="13"/>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pic>
        <p:nvPicPr>
          <p:cNvPr id="18" name="Graphic 17">
            <a:extLst>
              <a:ext uri="{FF2B5EF4-FFF2-40B4-BE49-F238E27FC236}">
                <a16:creationId xmlns:a16="http://schemas.microsoft.com/office/drawing/2014/main" id="{31A29BF4-8D97-CF44-8EC5-711B313A3D4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0849" y="5924550"/>
            <a:ext cx="1594639" cy="583405"/>
          </a:xfrm>
          <a:prstGeom prst="rect">
            <a:avLst/>
          </a:prstGeom>
        </p:spPr>
      </p:pic>
    </p:spTree>
    <p:extLst>
      <p:ext uri="{BB962C8B-B14F-4D97-AF65-F5344CB8AC3E}">
        <p14:creationId xmlns:p14="http://schemas.microsoft.com/office/powerpoint/2010/main" val="1765637118"/>
      </p:ext>
    </p:extLst>
  </p:cSld>
  <p:clrMapOvr>
    <a:overrideClrMapping bg1="dk1" tx1="lt1" bg2="dk2" tx2="lt1" accent1="accent1" accent2="accent2" accent3="accent3" accent4="accent4" accent5="accent5" accent6="accent6" hlink="hlink" folHlink="folHlink"/>
  </p:clrMapOvr>
  <p:extLst>
    <p:ext uri="{DCECCB84-F9BA-43D5-87BE-67443E8EF086}">
      <p15:sldGuideLst xmlns:p15="http://schemas.microsoft.com/office/powerpoint/2012/main">
        <p15:guide id="1" orient="horz" pos="52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B9C45A-2488-4541-8E5E-C662222BB426}"/>
              </a:ext>
            </a:extLst>
          </p:cNvPr>
          <p:cNvSpPr>
            <a:spLocks noGrp="1"/>
          </p:cNvSpPr>
          <p:nvPr>
            <p:ph type="title"/>
          </p:nvPr>
        </p:nvSpPr>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5B8C6E2-F29E-9642-9D47-D5EF31201BE3}"/>
              </a:ext>
            </a:extLst>
          </p:cNvPr>
          <p:cNvSpPr>
            <a:spLocks noGrp="1"/>
          </p:cNvSpPr>
          <p:nvPr>
            <p:ph type="body" idx="1"/>
          </p:nvPr>
        </p:nvSpPr>
        <p:spPr>
          <a:xfrm>
            <a:off x="381002" y="1592263"/>
            <a:ext cx="5002212" cy="389819"/>
          </a:xfrm>
        </p:spPr>
        <p:txBody>
          <a:bodyPr anchor="t">
            <a:normAutofit/>
          </a:bodyPr>
          <a:lstStyle>
            <a:lvl1pPr marL="0" indent="0">
              <a:buNone/>
              <a:defRPr sz="1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BC64B4-8862-F34E-820C-4BABB12F7E37}"/>
              </a:ext>
            </a:extLst>
          </p:cNvPr>
          <p:cNvSpPr>
            <a:spLocks noGrp="1"/>
          </p:cNvSpPr>
          <p:nvPr>
            <p:ph sz="half" idx="2"/>
          </p:nvPr>
        </p:nvSpPr>
        <p:spPr>
          <a:xfrm>
            <a:off x="381001" y="2163985"/>
            <a:ext cx="5002212" cy="36049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64AAD4D-5C9D-304B-9289-1322F364ECAE}"/>
              </a:ext>
            </a:extLst>
          </p:cNvPr>
          <p:cNvSpPr>
            <a:spLocks noGrp="1"/>
          </p:cNvSpPr>
          <p:nvPr>
            <p:ph type="body" sz="quarter" idx="3"/>
          </p:nvPr>
        </p:nvSpPr>
        <p:spPr>
          <a:xfrm>
            <a:off x="6096000" y="1602670"/>
            <a:ext cx="5003800" cy="389819"/>
          </a:xfrm>
        </p:spPr>
        <p:txBody>
          <a:bodyPr anchor="t">
            <a:normAutofit/>
          </a:bodyPr>
          <a:lstStyle>
            <a:lvl1pPr marL="0" indent="0">
              <a:buNone/>
              <a:defRPr sz="1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0E15D5-49E3-604D-A32E-6AECC998EAA6}"/>
              </a:ext>
            </a:extLst>
          </p:cNvPr>
          <p:cNvSpPr>
            <a:spLocks noGrp="1"/>
          </p:cNvSpPr>
          <p:nvPr>
            <p:ph sz="quarter" idx="4"/>
          </p:nvPr>
        </p:nvSpPr>
        <p:spPr>
          <a:xfrm>
            <a:off x="6096000" y="2163985"/>
            <a:ext cx="5003800" cy="36049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FA5482E-6C06-B84D-A9F3-4640CD2AA0F3}"/>
              </a:ext>
            </a:extLst>
          </p:cNvPr>
          <p:cNvSpPr>
            <a:spLocks noGrp="1"/>
          </p:cNvSpPr>
          <p:nvPr>
            <p:ph type="dt" sz="half" idx="10"/>
          </p:nvPr>
        </p:nvSpPr>
        <p:spPr/>
        <p:txBody>
          <a:bodyPr/>
          <a:lstStyle/>
          <a:p>
            <a:fld id="{DA5F462E-9C60-584E-94F0-5696249C41B3}" type="datetime1">
              <a:rPr lang="en-CA" smtClean="0"/>
              <a:t>2024-10-31</a:t>
            </a:fld>
            <a:endParaRPr lang="en-CA"/>
          </a:p>
        </p:txBody>
      </p:sp>
      <p:sp>
        <p:nvSpPr>
          <p:cNvPr id="8" name="Footer Placeholder 7">
            <a:extLst>
              <a:ext uri="{FF2B5EF4-FFF2-40B4-BE49-F238E27FC236}">
                <a16:creationId xmlns:a16="http://schemas.microsoft.com/office/drawing/2014/main" id="{15A0A29D-B92D-C044-82BE-B0FF8B54D8A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41366DF-697C-D343-84F8-E2DBE6D8C4F1}"/>
              </a:ext>
            </a:extLst>
          </p:cNvPr>
          <p:cNvSpPr>
            <a:spLocks noGrp="1"/>
          </p:cNvSpPr>
          <p:nvPr>
            <p:ph type="sldNum" sz="quarter" idx="12"/>
          </p:nvPr>
        </p:nvSpPr>
        <p:spPr/>
        <p:txBody>
          <a:bodyPr/>
          <a:lstStyle/>
          <a:p>
            <a:fld id="{1BD90C89-BB05-D647-8C9B-C2376028CB3D}" type="slidenum">
              <a:rPr lang="en-CA" smtClean="0"/>
              <a:t>‹#›</a:t>
            </a:fld>
            <a:endParaRPr lang="en-CA"/>
          </a:p>
        </p:txBody>
      </p:sp>
      <p:cxnSp>
        <p:nvCxnSpPr>
          <p:cNvPr id="11" name="Straight Connector 10">
            <a:extLst>
              <a:ext uri="{FF2B5EF4-FFF2-40B4-BE49-F238E27FC236}">
                <a16:creationId xmlns:a16="http://schemas.microsoft.com/office/drawing/2014/main" id="{C33C53A9-19AC-CB4D-89A1-B09327F6D43D}"/>
              </a:ext>
            </a:extLst>
          </p:cNvPr>
          <p:cNvCxnSpPr>
            <a:cxnSpLocks/>
          </p:cNvCxnSpPr>
          <p:nvPr userDrawn="1"/>
        </p:nvCxnSpPr>
        <p:spPr>
          <a:xfrm>
            <a:off x="5733823"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9065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6F0ABA-98D8-7D46-B42F-91F9D2B81D6D}"/>
              </a:ext>
            </a:extLst>
          </p:cNvPr>
          <p:cNvSpPr>
            <a:spLocks noGrp="1"/>
          </p:cNvSpPr>
          <p:nvPr>
            <p:ph type="title"/>
          </p:nvPr>
        </p:nvSpPr>
        <p:spPr/>
        <p:txBody>
          <a:bodyPr/>
          <a:lstStyle/>
          <a:p>
            <a:r>
              <a:rPr lang="en-US"/>
              <a:t>Click to edit Master title style</a:t>
            </a:r>
            <a:endParaRPr lang="en-CA"/>
          </a:p>
        </p:txBody>
      </p:sp>
      <p:sp>
        <p:nvSpPr>
          <p:cNvPr id="27" name="Content Placeholder 2">
            <a:extLst>
              <a:ext uri="{FF2B5EF4-FFF2-40B4-BE49-F238E27FC236}">
                <a16:creationId xmlns:a16="http://schemas.microsoft.com/office/drawing/2014/main" id="{9F8A2164-E63F-5F43-8F4A-BEE870E94F72}"/>
              </a:ext>
            </a:extLst>
          </p:cNvPr>
          <p:cNvSpPr>
            <a:spLocks noGrp="1"/>
          </p:cNvSpPr>
          <p:nvPr>
            <p:ph idx="17"/>
          </p:nvPr>
        </p:nvSpPr>
        <p:spPr>
          <a:xfrm>
            <a:off x="381000" y="1592263"/>
            <a:ext cx="3571875" cy="4176712"/>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2" name="Content Placeholder 2">
            <a:extLst>
              <a:ext uri="{FF2B5EF4-FFF2-40B4-BE49-F238E27FC236}">
                <a16:creationId xmlns:a16="http://schemas.microsoft.com/office/drawing/2014/main" id="{64EFCEEA-D652-624D-8939-6F1ADC50E107}"/>
              </a:ext>
            </a:extLst>
          </p:cNvPr>
          <p:cNvSpPr>
            <a:spLocks noGrp="1"/>
          </p:cNvSpPr>
          <p:nvPr>
            <p:ph idx="19"/>
          </p:nvPr>
        </p:nvSpPr>
        <p:spPr>
          <a:xfrm>
            <a:off x="4308497" y="1592263"/>
            <a:ext cx="3575004" cy="4176712"/>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4" name="Content Placeholder 2">
            <a:extLst>
              <a:ext uri="{FF2B5EF4-FFF2-40B4-BE49-F238E27FC236}">
                <a16:creationId xmlns:a16="http://schemas.microsoft.com/office/drawing/2014/main" id="{0F9ABBAA-4442-B143-AC39-89A2D79CD3D1}"/>
              </a:ext>
            </a:extLst>
          </p:cNvPr>
          <p:cNvSpPr>
            <a:spLocks noGrp="1"/>
          </p:cNvSpPr>
          <p:nvPr>
            <p:ph idx="21"/>
          </p:nvPr>
        </p:nvSpPr>
        <p:spPr>
          <a:xfrm>
            <a:off x="8239124" y="1592263"/>
            <a:ext cx="3571875" cy="4176712"/>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Date Placeholder 8">
            <a:extLst>
              <a:ext uri="{FF2B5EF4-FFF2-40B4-BE49-F238E27FC236}">
                <a16:creationId xmlns:a16="http://schemas.microsoft.com/office/drawing/2014/main" id="{0E27AD58-EFA1-834E-88C4-84A7D988F882}"/>
              </a:ext>
            </a:extLst>
          </p:cNvPr>
          <p:cNvSpPr>
            <a:spLocks noGrp="1"/>
          </p:cNvSpPr>
          <p:nvPr>
            <p:ph type="dt" sz="half" idx="10"/>
          </p:nvPr>
        </p:nvSpPr>
        <p:spPr/>
        <p:txBody>
          <a:bodyPr/>
          <a:lstStyle/>
          <a:p>
            <a:fld id="{A1B0BF60-4FF7-A948-A101-FF0802EBF154}" type="datetime1">
              <a:rPr lang="en-CA" smtClean="0"/>
              <a:t>2024-10-31</a:t>
            </a:fld>
            <a:endParaRPr lang="en-CA"/>
          </a:p>
        </p:txBody>
      </p:sp>
      <p:sp>
        <p:nvSpPr>
          <p:cNvPr id="10" name="Footer Placeholder 9">
            <a:extLst>
              <a:ext uri="{FF2B5EF4-FFF2-40B4-BE49-F238E27FC236}">
                <a16:creationId xmlns:a16="http://schemas.microsoft.com/office/drawing/2014/main" id="{555A59F2-FBBD-D14D-A6E2-DA0D1A0A7DDB}"/>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B68B3244-C4A8-0648-9AFE-DE797FB7A959}"/>
              </a:ext>
            </a:extLst>
          </p:cNvPr>
          <p:cNvSpPr>
            <a:spLocks noGrp="1"/>
          </p:cNvSpPr>
          <p:nvPr>
            <p:ph type="sldNum" sz="quarter" idx="12"/>
          </p:nvPr>
        </p:nvSpPr>
        <p:spPr/>
        <p:txBody>
          <a:bodyPr/>
          <a:lstStyle/>
          <a:p>
            <a:fld id="{E4ECB127-6B1D-4440-BB59-CB7FB51359B3}" type="slidenum">
              <a:rPr lang="en-CA" smtClean="0"/>
              <a:pPr/>
              <a:t>‹#›</a:t>
            </a:fld>
            <a:endParaRPr lang="en-CA"/>
          </a:p>
        </p:txBody>
      </p:sp>
      <p:cxnSp>
        <p:nvCxnSpPr>
          <p:cNvPr id="12" name="Straight Connector 11">
            <a:extLst>
              <a:ext uri="{FF2B5EF4-FFF2-40B4-BE49-F238E27FC236}">
                <a16:creationId xmlns:a16="http://schemas.microsoft.com/office/drawing/2014/main" id="{F731CC7A-C7C0-8E49-9EEA-95DC5698DCA7}"/>
              </a:ext>
            </a:extLst>
          </p:cNvPr>
          <p:cNvCxnSpPr>
            <a:cxnSpLocks/>
          </p:cNvCxnSpPr>
          <p:nvPr userDrawn="1"/>
        </p:nvCxnSpPr>
        <p:spPr>
          <a:xfrm>
            <a:off x="4130686"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9820C1-5232-CA47-8836-F2F910C6EB2C}"/>
              </a:ext>
            </a:extLst>
          </p:cNvPr>
          <p:cNvCxnSpPr>
            <a:cxnSpLocks/>
          </p:cNvCxnSpPr>
          <p:nvPr userDrawn="1"/>
        </p:nvCxnSpPr>
        <p:spPr>
          <a:xfrm>
            <a:off x="8061312"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586105"/>
      </p:ext>
    </p:extLst>
  </p:cSld>
  <p:clrMapOvr>
    <a:masterClrMapping/>
  </p:clrMapOvr>
  <p:extLst>
    <p:ext uri="{DCECCB84-F9BA-43D5-87BE-67443E8EF086}">
      <p15:sldGuideLst xmlns:p15="http://schemas.microsoft.com/office/powerpoint/2012/main">
        <p15:guide id="1" pos="4966" userDrawn="1">
          <p15:clr>
            <a:srgbClr val="FBAE40"/>
          </p15:clr>
        </p15:guide>
        <p15:guide id="3" pos="271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Three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9D60E6-AE5C-A94C-B916-B56AE3BFB32E}"/>
              </a:ext>
            </a:extLst>
          </p:cNvPr>
          <p:cNvSpPr>
            <a:spLocks noGrp="1"/>
          </p:cNvSpPr>
          <p:nvPr>
            <p:ph type="title"/>
          </p:nvPr>
        </p:nvSpPr>
        <p:spPr/>
        <p:txBody>
          <a:bodyPr/>
          <a:lstStyle/>
          <a:p>
            <a:r>
              <a:rPr lang="en-US"/>
              <a:t>Click to edit Master title style</a:t>
            </a:r>
            <a:endParaRPr lang="en-CA"/>
          </a:p>
        </p:txBody>
      </p:sp>
      <p:sp>
        <p:nvSpPr>
          <p:cNvPr id="26" name="Text Placeholder 5">
            <a:extLst>
              <a:ext uri="{FF2B5EF4-FFF2-40B4-BE49-F238E27FC236}">
                <a16:creationId xmlns:a16="http://schemas.microsoft.com/office/drawing/2014/main" id="{51C3CF99-2BBF-DE4C-A9BC-BA44CFFDF0FA}"/>
              </a:ext>
            </a:extLst>
          </p:cNvPr>
          <p:cNvSpPr>
            <a:spLocks noGrp="1"/>
          </p:cNvSpPr>
          <p:nvPr>
            <p:ph type="body" sz="quarter" idx="16"/>
          </p:nvPr>
        </p:nvSpPr>
        <p:spPr>
          <a:xfrm>
            <a:off x="381001" y="1592263"/>
            <a:ext cx="3571874" cy="377144"/>
          </a:xfrm>
        </p:spPr>
        <p:txBody>
          <a:bodyPr/>
          <a:lstStyle>
            <a:lvl1pPr marL="0" indent="0">
              <a:buNone/>
              <a:defRPr b="1">
                <a:solidFill>
                  <a:schemeClr val="accent5"/>
                </a:solidFill>
              </a:defRPr>
            </a:lvl1pPr>
            <a:lvl2pPr marL="457200" indent="0">
              <a:buNone/>
              <a:defRPr/>
            </a:lvl2pPr>
          </a:lstStyle>
          <a:p>
            <a:pPr lvl="0"/>
            <a:r>
              <a:rPr lang="en-US"/>
              <a:t>Click to edit Master text styles</a:t>
            </a:r>
          </a:p>
        </p:txBody>
      </p:sp>
      <p:sp>
        <p:nvSpPr>
          <p:cNvPr id="27" name="Content Placeholder 2">
            <a:extLst>
              <a:ext uri="{FF2B5EF4-FFF2-40B4-BE49-F238E27FC236}">
                <a16:creationId xmlns:a16="http://schemas.microsoft.com/office/drawing/2014/main" id="{9F8A2164-E63F-5F43-8F4A-BEE870E94F72}"/>
              </a:ext>
            </a:extLst>
          </p:cNvPr>
          <p:cNvSpPr>
            <a:spLocks noGrp="1"/>
          </p:cNvSpPr>
          <p:nvPr>
            <p:ph idx="17"/>
          </p:nvPr>
        </p:nvSpPr>
        <p:spPr>
          <a:xfrm>
            <a:off x="381000" y="2145967"/>
            <a:ext cx="3571873" cy="3623008"/>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1" name="Text Placeholder 5">
            <a:extLst>
              <a:ext uri="{FF2B5EF4-FFF2-40B4-BE49-F238E27FC236}">
                <a16:creationId xmlns:a16="http://schemas.microsoft.com/office/drawing/2014/main" id="{EC189054-CE1D-664C-ADEE-5251F9487CC2}"/>
              </a:ext>
            </a:extLst>
          </p:cNvPr>
          <p:cNvSpPr>
            <a:spLocks noGrp="1"/>
          </p:cNvSpPr>
          <p:nvPr>
            <p:ph type="body" sz="quarter" idx="18"/>
          </p:nvPr>
        </p:nvSpPr>
        <p:spPr>
          <a:xfrm>
            <a:off x="4308348" y="1592263"/>
            <a:ext cx="3575304" cy="377144"/>
          </a:xfrm>
        </p:spPr>
        <p:txBody>
          <a:bodyPr/>
          <a:lstStyle>
            <a:lvl1pPr marL="0" indent="0">
              <a:buNone/>
              <a:defRPr b="1">
                <a:solidFill>
                  <a:schemeClr val="accent5"/>
                </a:solidFill>
              </a:defRPr>
            </a:lvl1pPr>
            <a:lvl2pPr marL="457200" indent="0">
              <a:buNone/>
              <a:defRPr/>
            </a:lvl2pPr>
          </a:lstStyle>
          <a:p>
            <a:pPr lvl="0"/>
            <a:r>
              <a:rPr lang="en-US"/>
              <a:t>Click to edit Master text styles</a:t>
            </a:r>
          </a:p>
        </p:txBody>
      </p:sp>
      <p:sp>
        <p:nvSpPr>
          <p:cNvPr id="32" name="Content Placeholder 2">
            <a:extLst>
              <a:ext uri="{FF2B5EF4-FFF2-40B4-BE49-F238E27FC236}">
                <a16:creationId xmlns:a16="http://schemas.microsoft.com/office/drawing/2014/main" id="{64EFCEEA-D652-624D-8939-6F1ADC50E107}"/>
              </a:ext>
            </a:extLst>
          </p:cNvPr>
          <p:cNvSpPr>
            <a:spLocks noGrp="1"/>
          </p:cNvSpPr>
          <p:nvPr>
            <p:ph idx="19"/>
          </p:nvPr>
        </p:nvSpPr>
        <p:spPr>
          <a:xfrm>
            <a:off x="4308348" y="2145967"/>
            <a:ext cx="3575304" cy="3623008"/>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3" name="Text Placeholder 5">
            <a:extLst>
              <a:ext uri="{FF2B5EF4-FFF2-40B4-BE49-F238E27FC236}">
                <a16:creationId xmlns:a16="http://schemas.microsoft.com/office/drawing/2014/main" id="{310D4F21-04DE-7348-AB87-69A9500C8996}"/>
              </a:ext>
            </a:extLst>
          </p:cNvPr>
          <p:cNvSpPr>
            <a:spLocks noGrp="1"/>
          </p:cNvSpPr>
          <p:nvPr>
            <p:ph type="body" sz="quarter" idx="20"/>
          </p:nvPr>
        </p:nvSpPr>
        <p:spPr>
          <a:xfrm>
            <a:off x="8235696" y="1592263"/>
            <a:ext cx="3575304" cy="377144"/>
          </a:xfrm>
        </p:spPr>
        <p:txBody>
          <a:bodyPr/>
          <a:lstStyle>
            <a:lvl1pPr marL="0" indent="0">
              <a:buNone/>
              <a:defRPr b="1">
                <a:solidFill>
                  <a:schemeClr val="accent5"/>
                </a:solidFill>
              </a:defRPr>
            </a:lvl1pPr>
            <a:lvl2pPr marL="457200" indent="0">
              <a:buNone/>
              <a:defRPr/>
            </a:lvl2pPr>
          </a:lstStyle>
          <a:p>
            <a:pPr lvl="0"/>
            <a:r>
              <a:rPr lang="en-US"/>
              <a:t>Click to edit Master text styles</a:t>
            </a:r>
          </a:p>
        </p:txBody>
      </p:sp>
      <p:sp>
        <p:nvSpPr>
          <p:cNvPr id="34" name="Content Placeholder 2">
            <a:extLst>
              <a:ext uri="{FF2B5EF4-FFF2-40B4-BE49-F238E27FC236}">
                <a16:creationId xmlns:a16="http://schemas.microsoft.com/office/drawing/2014/main" id="{0F9ABBAA-4442-B143-AC39-89A2D79CD3D1}"/>
              </a:ext>
            </a:extLst>
          </p:cNvPr>
          <p:cNvSpPr>
            <a:spLocks noGrp="1"/>
          </p:cNvSpPr>
          <p:nvPr>
            <p:ph idx="21"/>
          </p:nvPr>
        </p:nvSpPr>
        <p:spPr>
          <a:xfrm>
            <a:off x="8235695" y="2145967"/>
            <a:ext cx="3575304" cy="3623008"/>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Date Placeholder 8">
            <a:extLst>
              <a:ext uri="{FF2B5EF4-FFF2-40B4-BE49-F238E27FC236}">
                <a16:creationId xmlns:a16="http://schemas.microsoft.com/office/drawing/2014/main" id="{0E27AD58-EFA1-834E-88C4-84A7D988F882}"/>
              </a:ext>
            </a:extLst>
          </p:cNvPr>
          <p:cNvSpPr>
            <a:spLocks noGrp="1"/>
          </p:cNvSpPr>
          <p:nvPr>
            <p:ph type="dt" sz="half" idx="10"/>
          </p:nvPr>
        </p:nvSpPr>
        <p:spPr/>
        <p:txBody>
          <a:bodyPr/>
          <a:lstStyle/>
          <a:p>
            <a:fld id="{6DB0F08A-FEA0-FB4D-B030-E4E0959C5581}" type="datetime1">
              <a:rPr lang="en-CA" smtClean="0"/>
              <a:t>2024-10-31</a:t>
            </a:fld>
            <a:endParaRPr lang="en-CA"/>
          </a:p>
        </p:txBody>
      </p:sp>
      <p:sp>
        <p:nvSpPr>
          <p:cNvPr id="10" name="Footer Placeholder 9">
            <a:extLst>
              <a:ext uri="{FF2B5EF4-FFF2-40B4-BE49-F238E27FC236}">
                <a16:creationId xmlns:a16="http://schemas.microsoft.com/office/drawing/2014/main" id="{555A59F2-FBBD-D14D-A6E2-DA0D1A0A7DDB}"/>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B68B3244-C4A8-0648-9AFE-DE797FB7A959}"/>
              </a:ext>
            </a:extLst>
          </p:cNvPr>
          <p:cNvSpPr>
            <a:spLocks noGrp="1"/>
          </p:cNvSpPr>
          <p:nvPr>
            <p:ph type="sldNum" sz="quarter" idx="12"/>
          </p:nvPr>
        </p:nvSpPr>
        <p:spPr/>
        <p:txBody>
          <a:bodyPr/>
          <a:lstStyle/>
          <a:p>
            <a:fld id="{E4ECB127-6B1D-4440-BB59-CB7FB51359B3}" type="slidenum">
              <a:rPr lang="en-CA" smtClean="0"/>
              <a:pPr/>
              <a:t>‹#›</a:t>
            </a:fld>
            <a:endParaRPr lang="en-CA"/>
          </a:p>
        </p:txBody>
      </p:sp>
      <p:cxnSp>
        <p:nvCxnSpPr>
          <p:cNvPr id="12" name="Straight Connector 11">
            <a:extLst>
              <a:ext uri="{FF2B5EF4-FFF2-40B4-BE49-F238E27FC236}">
                <a16:creationId xmlns:a16="http://schemas.microsoft.com/office/drawing/2014/main" id="{607684EF-69DC-FB45-BAFE-E4AA97BA8024}"/>
              </a:ext>
            </a:extLst>
          </p:cNvPr>
          <p:cNvCxnSpPr>
            <a:cxnSpLocks/>
          </p:cNvCxnSpPr>
          <p:nvPr userDrawn="1"/>
        </p:nvCxnSpPr>
        <p:spPr>
          <a:xfrm>
            <a:off x="4130612"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FF1368E-C170-C74B-BCFC-F6256BB1D604}"/>
              </a:ext>
            </a:extLst>
          </p:cNvPr>
          <p:cNvCxnSpPr>
            <a:cxnSpLocks/>
          </p:cNvCxnSpPr>
          <p:nvPr userDrawn="1"/>
        </p:nvCxnSpPr>
        <p:spPr>
          <a:xfrm>
            <a:off x="8059674"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259926"/>
      </p:ext>
    </p:extLst>
  </p:cSld>
  <p:clrMapOvr>
    <a:masterClrMapping/>
  </p:clrMapOvr>
  <p:extLst>
    <p:ext uri="{DCECCB84-F9BA-43D5-87BE-67443E8EF086}">
      <p15:sldGuideLst xmlns:p15="http://schemas.microsoft.com/office/powerpoint/2012/main">
        <p15:guide id="1" pos="7129" userDrawn="1">
          <p15:clr>
            <a:srgbClr val="FBAE40"/>
          </p15:clr>
        </p15:guide>
        <p15:guide id="2" pos="2712" userDrawn="1">
          <p15:clr>
            <a:srgbClr val="FBAE40"/>
          </p15:clr>
        </p15:guide>
        <p15:guide id="3" pos="4968"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7E4764-9485-7F4F-960D-977FFD3B084C}"/>
              </a:ext>
            </a:extLst>
          </p:cNvPr>
          <p:cNvSpPr>
            <a:spLocks noGrp="1"/>
          </p:cNvSpPr>
          <p:nvPr>
            <p:ph type="title"/>
          </p:nvPr>
        </p:nvSpPr>
        <p:spPr>
          <a:xfrm>
            <a:off x="381000" y="441325"/>
            <a:ext cx="6429375" cy="989849"/>
          </a:xfrm>
        </p:spPr>
        <p:txBody>
          <a:bodyPr/>
          <a:lstStyle/>
          <a:p>
            <a:r>
              <a:rPr lang="en-US"/>
              <a:t>Click to edit Master title style</a:t>
            </a:r>
            <a:endParaRPr lang="en-CA"/>
          </a:p>
        </p:txBody>
      </p:sp>
      <p:sp>
        <p:nvSpPr>
          <p:cNvPr id="12" name="Content Placeholder 2">
            <a:extLst>
              <a:ext uri="{FF2B5EF4-FFF2-40B4-BE49-F238E27FC236}">
                <a16:creationId xmlns:a16="http://schemas.microsoft.com/office/drawing/2014/main" id="{21C89225-E2D1-5B44-B072-A7ABD14D52F0}"/>
              </a:ext>
            </a:extLst>
          </p:cNvPr>
          <p:cNvSpPr>
            <a:spLocks noGrp="1"/>
          </p:cNvSpPr>
          <p:nvPr>
            <p:ph idx="1"/>
          </p:nvPr>
        </p:nvSpPr>
        <p:spPr>
          <a:xfrm>
            <a:off x="381000" y="1592263"/>
            <a:ext cx="6429375" cy="4176712"/>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5" name="Picture Placeholder 2">
            <a:extLst>
              <a:ext uri="{FF2B5EF4-FFF2-40B4-BE49-F238E27FC236}">
                <a16:creationId xmlns:a16="http://schemas.microsoft.com/office/drawing/2014/main" id="{94ECB821-172D-0A49-8137-DAF75FDBA84E}"/>
              </a:ext>
            </a:extLst>
          </p:cNvPr>
          <p:cNvSpPr>
            <a:spLocks noGrp="1"/>
          </p:cNvSpPr>
          <p:nvPr>
            <p:ph type="pic" sz="quarter" idx="15"/>
          </p:nvPr>
        </p:nvSpPr>
        <p:spPr>
          <a:xfrm>
            <a:off x="7524750" y="365126"/>
            <a:ext cx="4286250" cy="6129337"/>
          </a:xfrm>
        </p:spPr>
        <p:txBody>
          <a:bodyPr/>
          <a:lstStyle>
            <a:lvl1pPr marL="0" indent="0">
              <a:buNone/>
              <a:defRPr/>
            </a:lvl1pPr>
          </a:lstStyle>
          <a:p>
            <a:r>
              <a:rPr lang="en-US"/>
              <a:t>Click icon to add picture</a:t>
            </a:r>
            <a:endParaRPr lang="en-CA"/>
          </a:p>
        </p:txBody>
      </p:sp>
      <p:sp>
        <p:nvSpPr>
          <p:cNvPr id="5" name="Date Placeholder 4">
            <a:extLst>
              <a:ext uri="{FF2B5EF4-FFF2-40B4-BE49-F238E27FC236}">
                <a16:creationId xmlns:a16="http://schemas.microsoft.com/office/drawing/2014/main" id="{12C4E6C6-AD78-A84E-AD55-D38E4F26CEE8}"/>
              </a:ext>
            </a:extLst>
          </p:cNvPr>
          <p:cNvSpPr>
            <a:spLocks noGrp="1"/>
          </p:cNvSpPr>
          <p:nvPr>
            <p:ph type="dt" sz="half" idx="16"/>
          </p:nvPr>
        </p:nvSpPr>
        <p:spPr/>
        <p:txBody>
          <a:bodyPr/>
          <a:lstStyle/>
          <a:p>
            <a:fld id="{26A69486-E741-E548-882D-3BBA0679CE59}" type="datetime1">
              <a:rPr lang="en-CA" smtClean="0"/>
              <a:t>2024-10-31</a:t>
            </a:fld>
            <a:endParaRPr lang="en-CA"/>
          </a:p>
        </p:txBody>
      </p:sp>
      <p:sp>
        <p:nvSpPr>
          <p:cNvPr id="6" name="Footer Placeholder 5">
            <a:extLst>
              <a:ext uri="{FF2B5EF4-FFF2-40B4-BE49-F238E27FC236}">
                <a16:creationId xmlns:a16="http://schemas.microsoft.com/office/drawing/2014/main" id="{AF817C9D-A8F3-5C4F-9B60-33A80FD7EA02}"/>
              </a:ext>
            </a:extLst>
          </p:cNvPr>
          <p:cNvSpPr>
            <a:spLocks noGrp="1"/>
          </p:cNvSpPr>
          <p:nvPr>
            <p:ph type="ftr" sz="quarter" idx="17"/>
          </p:nvPr>
        </p:nvSpPr>
        <p:spPr>
          <a:xfrm>
            <a:off x="2524125" y="6229815"/>
            <a:ext cx="4286250" cy="260079"/>
          </a:xfrm>
        </p:spPr>
        <p:txBody>
          <a:bodyPr/>
          <a:lstStyle/>
          <a:p>
            <a:endParaRPr lang="en-CA"/>
          </a:p>
        </p:txBody>
      </p:sp>
      <p:sp>
        <p:nvSpPr>
          <p:cNvPr id="7" name="Slide Number Placeholder 10">
            <a:extLst>
              <a:ext uri="{FF2B5EF4-FFF2-40B4-BE49-F238E27FC236}">
                <a16:creationId xmlns:a16="http://schemas.microsoft.com/office/drawing/2014/main" id="{36BEFC1B-9FF7-5E49-AB98-F5482AE8AF6E}"/>
              </a:ext>
            </a:extLst>
          </p:cNvPr>
          <p:cNvSpPr>
            <a:spLocks noGrp="1"/>
          </p:cNvSpPr>
          <p:nvPr>
            <p:ph type="sldNum" sz="quarter" idx="12"/>
          </p:nvPr>
        </p:nvSpPr>
        <p:spPr>
          <a:xfrm>
            <a:off x="11454063" y="7026108"/>
            <a:ext cx="395922" cy="365125"/>
          </a:xfrm>
        </p:spPr>
        <p:txBody>
          <a:bodyPr/>
          <a:lstStyle/>
          <a:p>
            <a:fld id="{E4ECB127-6B1D-4440-BB59-CB7FB51359B3}" type="slidenum">
              <a:rPr lang="en-CA" smtClean="0"/>
              <a:pPr/>
              <a:t>‹#›</a:t>
            </a:fld>
            <a:endParaRPr lang="en-CA"/>
          </a:p>
        </p:txBody>
      </p:sp>
    </p:spTree>
    <p:extLst>
      <p:ext uri="{BB962C8B-B14F-4D97-AF65-F5344CB8AC3E}">
        <p14:creationId xmlns:p14="http://schemas.microsoft.com/office/powerpoint/2010/main" val="353039565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ubhead with Pictur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B8C7A-7442-A947-A3A0-0FF68497C995}"/>
              </a:ext>
            </a:extLst>
          </p:cNvPr>
          <p:cNvSpPr>
            <a:spLocks noGrp="1"/>
          </p:cNvSpPr>
          <p:nvPr>
            <p:ph type="title"/>
          </p:nvPr>
        </p:nvSpPr>
        <p:spPr>
          <a:xfrm>
            <a:off x="381000" y="441325"/>
            <a:ext cx="6429375" cy="989849"/>
          </a:xfrm>
        </p:spPr>
        <p:txBody>
          <a:bodyPr/>
          <a:lstStyle/>
          <a:p>
            <a:r>
              <a:rPr lang="en-US"/>
              <a:t>Click to edit Master title style</a:t>
            </a:r>
            <a:endParaRPr lang="en-CA"/>
          </a:p>
        </p:txBody>
      </p:sp>
      <p:sp>
        <p:nvSpPr>
          <p:cNvPr id="9" name="Text Placeholder 5">
            <a:extLst>
              <a:ext uri="{FF2B5EF4-FFF2-40B4-BE49-F238E27FC236}">
                <a16:creationId xmlns:a16="http://schemas.microsoft.com/office/drawing/2014/main" id="{63C5D830-AE07-C949-8D77-0E09109CD642}"/>
              </a:ext>
            </a:extLst>
          </p:cNvPr>
          <p:cNvSpPr>
            <a:spLocks noGrp="1"/>
          </p:cNvSpPr>
          <p:nvPr>
            <p:ph type="body" sz="quarter" idx="14"/>
          </p:nvPr>
        </p:nvSpPr>
        <p:spPr>
          <a:xfrm>
            <a:off x="381000" y="1592263"/>
            <a:ext cx="6429375" cy="377144"/>
          </a:xfrm>
        </p:spPr>
        <p:txBody>
          <a:bodyPr/>
          <a:lstStyle>
            <a:lvl1pPr marL="0" indent="0">
              <a:buNone/>
              <a:defRPr b="1">
                <a:solidFill>
                  <a:schemeClr val="accent5"/>
                </a:solidFill>
              </a:defRPr>
            </a:lvl1pPr>
            <a:lvl2pPr marL="457200" indent="0">
              <a:buNone/>
              <a:defRPr/>
            </a:lvl2pPr>
          </a:lstStyle>
          <a:p>
            <a:pPr lvl="0"/>
            <a:r>
              <a:rPr lang="en-US"/>
              <a:t>Click to edit Master text styles</a:t>
            </a:r>
          </a:p>
        </p:txBody>
      </p:sp>
      <p:sp>
        <p:nvSpPr>
          <p:cNvPr id="7" name="Content Placeholder 2">
            <a:extLst>
              <a:ext uri="{FF2B5EF4-FFF2-40B4-BE49-F238E27FC236}">
                <a16:creationId xmlns:a16="http://schemas.microsoft.com/office/drawing/2014/main" id="{D001E528-FEC7-DB4B-9280-FA2837CA305C}"/>
              </a:ext>
            </a:extLst>
          </p:cNvPr>
          <p:cNvSpPr>
            <a:spLocks noGrp="1"/>
          </p:cNvSpPr>
          <p:nvPr>
            <p:ph idx="1"/>
          </p:nvPr>
        </p:nvSpPr>
        <p:spPr>
          <a:xfrm>
            <a:off x="381000" y="2145967"/>
            <a:ext cx="6429375" cy="3623008"/>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5" name="Picture Placeholder 2">
            <a:extLst>
              <a:ext uri="{FF2B5EF4-FFF2-40B4-BE49-F238E27FC236}">
                <a16:creationId xmlns:a16="http://schemas.microsoft.com/office/drawing/2014/main" id="{94ECB821-172D-0A49-8137-DAF75FDBA84E}"/>
              </a:ext>
            </a:extLst>
          </p:cNvPr>
          <p:cNvSpPr>
            <a:spLocks noGrp="1"/>
          </p:cNvSpPr>
          <p:nvPr>
            <p:ph type="pic" sz="quarter" idx="15"/>
          </p:nvPr>
        </p:nvSpPr>
        <p:spPr>
          <a:xfrm>
            <a:off x="7524750" y="365126"/>
            <a:ext cx="4286250" cy="6129337"/>
          </a:xfrm>
        </p:spPr>
        <p:txBody>
          <a:bodyPr/>
          <a:lstStyle>
            <a:lvl1pPr marL="0" indent="0">
              <a:buNone/>
              <a:defRPr/>
            </a:lvl1pPr>
          </a:lstStyle>
          <a:p>
            <a:r>
              <a:rPr lang="en-US"/>
              <a:t>Click icon to add picture</a:t>
            </a:r>
            <a:endParaRPr lang="en-CA"/>
          </a:p>
        </p:txBody>
      </p:sp>
      <p:sp>
        <p:nvSpPr>
          <p:cNvPr id="5" name="Date Placeholder 4">
            <a:extLst>
              <a:ext uri="{FF2B5EF4-FFF2-40B4-BE49-F238E27FC236}">
                <a16:creationId xmlns:a16="http://schemas.microsoft.com/office/drawing/2014/main" id="{12C4E6C6-AD78-A84E-AD55-D38E4F26CEE8}"/>
              </a:ext>
            </a:extLst>
          </p:cNvPr>
          <p:cNvSpPr>
            <a:spLocks noGrp="1"/>
          </p:cNvSpPr>
          <p:nvPr>
            <p:ph type="dt" sz="half" idx="16"/>
          </p:nvPr>
        </p:nvSpPr>
        <p:spPr/>
        <p:txBody>
          <a:bodyPr/>
          <a:lstStyle/>
          <a:p>
            <a:fld id="{75BFC9D6-0F4F-7642-899B-C0851EB7E77B}" type="datetime1">
              <a:rPr lang="en-CA" smtClean="0"/>
              <a:t>2024-10-31</a:t>
            </a:fld>
            <a:endParaRPr lang="en-CA"/>
          </a:p>
        </p:txBody>
      </p:sp>
      <p:sp>
        <p:nvSpPr>
          <p:cNvPr id="6" name="Footer Placeholder 5">
            <a:extLst>
              <a:ext uri="{FF2B5EF4-FFF2-40B4-BE49-F238E27FC236}">
                <a16:creationId xmlns:a16="http://schemas.microsoft.com/office/drawing/2014/main" id="{AF817C9D-A8F3-5C4F-9B60-33A80FD7EA02}"/>
              </a:ext>
            </a:extLst>
          </p:cNvPr>
          <p:cNvSpPr>
            <a:spLocks noGrp="1"/>
          </p:cNvSpPr>
          <p:nvPr>
            <p:ph type="ftr" sz="quarter" idx="17"/>
          </p:nvPr>
        </p:nvSpPr>
        <p:spPr/>
        <p:txBody>
          <a:bodyPr/>
          <a:lstStyle/>
          <a:p>
            <a:endParaRPr lang="en-CA"/>
          </a:p>
        </p:txBody>
      </p:sp>
      <p:sp>
        <p:nvSpPr>
          <p:cNvPr id="8" name="Slide Number Placeholder 10">
            <a:extLst>
              <a:ext uri="{FF2B5EF4-FFF2-40B4-BE49-F238E27FC236}">
                <a16:creationId xmlns:a16="http://schemas.microsoft.com/office/drawing/2014/main" id="{7A8AFCF3-9B14-A742-87C8-89AB8F66DDBA}"/>
              </a:ext>
            </a:extLst>
          </p:cNvPr>
          <p:cNvSpPr>
            <a:spLocks noGrp="1"/>
          </p:cNvSpPr>
          <p:nvPr>
            <p:ph type="sldNum" sz="quarter" idx="12"/>
          </p:nvPr>
        </p:nvSpPr>
        <p:spPr>
          <a:xfrm>
            <a:off x="11454063" y="7022233"/>
            <a:ext cx="395922" cy="365125"/>
          </a:xfrm>
        </p:spPr>
        <p:txBody>
          <a:bodyPr/>
          <a:lstStyle/>
          <a:p>
            <a:fld id="{E4ECB127-6B1D-4440-BB59-CB7FB51359B3}" type="slidenum">
              <a:rPr lang="en-CA" smtClean="0"/>
              <a:pPr/>
              <a:t>‹#›</a:t>
            </a:fld>
            <a:endParaRPr lang="en-CA"/>
          </a:p>
        </p:txBody>
      </p:sp>
    </p:spTree>
    <p:extLst>
      <p:ext uri="{BB962C8B-B14F-4D97-AF65-F5344CB8AC3E}">
        <p14:creationId xmlns:p14="http://schemas.microsoft.com/office/powerpoint/2010/main" val="3842486451"/>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2E1CDCB-598C-9F47-AB21-DA50429D907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CC69312-531E-8743-8CF4-F67278DCD9C3}"/>
              </a:ext>
            </a:extLst>
          </p:cNvPr>
          <p:cNvSpPr>
            <a:spLocks noGrp="1"/>
          </p:cNvSpPr>
          <p:nvPr>
            <p:ph idx="1"/>
          </p:nvPr>
        </p:nvSpPr>
        <p:spPr>
          <a:xfrm>
            <a:off x="381000" y="1590676"/>
            <a:ext cx="6429375" cy="41782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05A067F-883A-C046-BC1B-3B49F8254542}"/>
              </a:ext>
            </a:extLst>
          </p:cNvPr>
          <p:cNvSpPr>
            <a:spLocks noGrp="1"/>
          </p:cNvSpPr>
          <p:nvPr>
            <p:ph type="body" sz="half" idx="2"/>
          </p:nvPr>
        </p:nvSpPr>
        <p:spPr>
          <a:xfrm>
            <a:off x="7524749" y="1590676"/>
            <a:ext cx="3575051" cy="4178300"/>
          </a:xfrm>
          <a:prstGeom prst="callout1">
            <a:avLst>
              <a:gd name="adj1" fmla="val -119"/>
              <a:gd name="adj2" fmla="val 20"/>
              <a:gd name="adj3" fmla="val 100006"/>
              <a:gd name="adj4" fmla="val 40"/>
            </a:avLst>
          </a:prstGeom>
          <a:ln w="6350">
            <a:solidFill>
              <a:schemeClr val="tx1"/>
            </a:solidFill>
          </a:ln>
        </p:spPr>
        <p:txBody>
          <a:bodyPr lIns="274320"/>
          <a:lstStyle/>
          <a:p>
            <a:pPr lvl="0"/>
            <a:r>
              <a:rPr lang="en-US"/>
              <a:t>Click to edit Master text styles</a:t>
            </a:r>
          </a:p>
        </p:txBody>
      </p:sp>
      <p:sp>
        <p:nvSpPr>
          <p:cNvPr id="5" name="Date Placeholder 4">
            <a:extLst>
              <a:ext uri="{FF2B5EF4-FFF2-40B4-BE49-F238E27FC236}">
                <a16:creationId xmlns:a16="http://schemas.microsoft.com/office/drawing/2014/main" id="{123EEE29-54A2-814D-A756-8384FB4B8EFB}"/>
              </a:ext>
            </a:extLst>
          </p:cNvPr>
          <p:cNvSpPr>
            <a:spLocks noGrp="1"/>
          </p:cNvSpPr>
          <p:nvPr>
            <p:ph type="dt" sz="half" idx="10"/>
          </p:nvPr>
        </p:nvSpPr>
        <p:spPr/>
        <p:txBody>
          <a:bodyPr/>
          <a:lstStyle/>
          <a:p>
            <a:fld id="{FE5C7A09-734E-7548-9E41-43E7C156F7D0}" type="datetime1">
              <a:rPr lang="en-CA" smtClean="0"/>
              <a:t>2024-10-31</a:t>
            </a:fld>
            <a:endParaRPr lang="en-CA"/>
          </a:p>
        </p:txBody>
      </p:sp>
      <p:sp>
        <p:nvSpPr>
          <p:cNvPr id="6" name="Footer Placeholder 5">
            <a:extLst>
              <a:ext uri="{FF2B5EF4-FFF2-40B4-BE49-F238E27FC236}">
                <a16:creationId xmlns:a16="http://schemas.microsoft.com/office/drawing/2014/main" id="{1838F5F0-4FE4-684E-B042-43D23008355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4D232F3-870A-4149-BCCC-EFCAEC69A4CF}"/>
              </a:ext>
            </a:extLst>
          </p:cNvPr>
          <p:cNvSpPr>
            <a:spLocks noGrp="1"/>
          </p:cNvSpPr>
          <p:nvPr>
            <p:ph type="sldNum" sz="quarter" idx="12"/>
          </p:nvPr>
        </p:nvSpPr>
        <p:spPr/>
        <p:txBody>
          <a:bodyPr/>
          <a:lstStyle/>
          <a:p>
            <a:fld id="{1BD90C89-BB05-D647-8C9B-C2376028CB3D}" type="slidenum">
              <a:rPr lang="en-CA" smtClean="0"/>
              <a:t>‹#›</a:t>
            </a:fld>
            <a:endParaRPr lang="en-CA"/>
          </a:p>
        </p:txBody>
      </p:sp>
    </p:spTree>
    <p:extLst>
      <p:ext uri="{BB962C8B-B14F-4D97-AF65-F5344CB8AC3E}">
        <p14:creationId xmlns:p14="http://schemas.microsoft.com/office/powerpoint/2010/main" val="4135900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ubhead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C5480-BB79-4D45-9ABA-5884D15AE8B4}"/>
              </a:ext>
            </a:extLst>
          </p:cNvPr>
          <p:cNvSpPr>
            <a:spLocks noGrp="1"/>
          </p:cNvSpPr>
          <p:nvPr>
            <p:ph type="title"/>
          </p:nvPr>
        </p:nvSpPr>
        <p:spPr/>
        <p:txBody>
          <a:bodyPr/>
          <a:lstStyle/>
          <a:p>
            <a:r>
              <a:rPr lang="en-US"/>
              <a:t>Click to edit Master title style</a:t>
            </a:r>
            <a:endParaRPr lang="en-CA"/>
          </a:p>
        </p:txBody>
      </p:sp>
      <p:sp>
        <p:nvSpPr>
          <p:cNvPr id="13" name="Text Placeholder 5">
            <a:extLst>
              <a:ext uri="{FF2B5EF4-FFF2-40B4-BE49-F238E27FC236}">
                <a16:creationId xmlns:a16="http://schemas.microsoft.com/office/drawing/2014/main" id="{2F561D16-DC5D-0F47-897D-2EA7DB066575}"/>
              </a:ext>
            </a:extLst>
          </p:cNvPr>
          <p:cNvSpPr>
            <a:spLocks noGrp="1"/>
          </p:cNvSpPr>
          <p:nvPr>
            <p:ph type="body" sz="quarter" idx="14"/>
          </p:nvPr>
        </p:nvSpPr>
        <p:spPr>
          <a:xfrm>
            <a:off x="381000" y="1592263"/>
            <a:ext cx="6429375" cy="377144"/>
          </a:xfrm>
        </p:spPr>
        <p:txBody>
          <a:bodyPr/>
          <a:lstStyle>
            <a:lvl1pPr marL="0" indent="0">
              <a:buNone/>
              <a:defRPr b="1">
                <a:solidFill>
                  <a:schemeClr val="accent5"/>
                </a:solidFill>
              </a:defRPr>
            </a:lvl1pPr>
            <a:lvl2pPr marL="457200" indent="0">
              <a:buNone/>
              <a:defRPr/>
            </a:lvl2pPr>
          </a:lstStyle>
          <a:p>
            <a:pPr lvl="0"/>
            <a:r>
              <a:rPr lang="en-US"/>
              <a:t>Click to edit Master text styles</a:t>
            </a:r>
          </a:p>
        </p:txBody>
      </p:sp>
      <p:sp>
        <p:nvSpPr>
          <p:cNvPr id="12" name="Content Placeholder 2">
            <a:extLst>
              <a:ext uri="{FF2B5EF4-FFF2-40B4-BE49-F238E27FC236}">
                <a16:creationId xmlns:a16="http://schemas.microsoft.com/office/drawing/2014/main" id="{21C89225-E2D1-5B44-B072-A7ABD14D52F0}"/>
              </a:ext>
            </a:extLst>
          </p:cNvPr>
          <p:cNvSpPr>
            <a:spLocks noGrp="1"/>
          </p:cNvSpPr>
          <p:nvPr>
            <p:ph idx="1"/>
          </p:nvPr>
        </p:nvSpPr>
        <p:spPr>
          <a:xfrm>
            <a:off x="381000" y="2145967"/>
            <a:ext cx="6429375" cy="3623008"/>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5" name="Text Placeholder 3">
            <a:extLst>
              <a:ext uri="{FF2B5EF4-FFF2-40B4-BE49-F238E27FC236}">
                <a16:creationId xmlns:a16="http://schemas.microsoft.com/office/drawing/2014/main" id="{E5FAD569-1D0F-9C4F-8E56-DA522C636DE6}"/>
              </a:ext>
            </a:extLst>
          </p:cNvPr>
          <p:cNvSpPr>
            <a:spLocks noGrp="1"/>
          </p:cNvSpPr>
          <p:nvPr>
            <p:ph type="body" sz="half" idx="2"/>
          </p:nvPr>
        </p:nvSpPr>
        <p:spPr>
          <a:xfrm>
            <a:off x="7524749" y="1590676"/>
            <a:ext cx="3575051" cy="4178300"/>
          </a:xfrm>
          <a:prstGeom prst="callout1">
            <a:avLst>
              <a:gd name="adj1" fmla="val -119"/>
              <a:gd name="adj2" fmla="val 20"/>
              <a:gd name="adj3" fmla="val 100006"/>
              <a:gd name="adj4" fmla="val 40"/>
            </a:avLst>
          </a:prstGeom>
          <a:ln w="6350">
            <a:solidFill>
              <a:schemeClr val="tx1"/>
            </a:solidFill>
          </a:ln>
        </p:spPr>
        <p:txBody>
          <a:bodyPr lIns="274320"/>
          <a:lstStyle/>
          <a:p>
            <a:pPr lvl="0"/>
            <a:r>
              <a:rPr lang="en-US"/>
              <a:t>Click to edit Master text styles</a:t>
            </a:r>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7B651A37-8D00-4546-912A-52A4AD472847}" type="datetime1">
              <a:rPr lang="en-CA" smtClean="0"/>
              <a:t>2024-10-31</a:t>
            </a:fld>
            <a:endParaRPr lang="en-CA"/>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5447FBC3-6822-5941-AB52-58311291D9B3}"/>
              </a:ext>
            </a:extLst>
          </p:cNvPr>
          <p:cNvSpPr>
            <a:spLocks noGrp="1"/>
          </p:cNvSpPr>
          <p:nvPr>
            <p:ph type="sldNum" sz="quarter" idx="12"/>
          </p:nvPr>
        </p:nvSpPr>
        <p:spPr/>
        <p:txBody>
          <a:bodyPr/>
          <a:lstStyle/>
          <a:p>
            <a:fld id="{E4ECB127-6B1D-4440-BB59-CB7FB51359B3}" type="slidenum">
              <a:rPr lang="en-CA" smtClean="0"/>
              <a:pPr/>
              <a:t>‹#›</a:t>
            </a:fld>
            <a:endParaRPr lang="en-CA"/>
          </a:p>
        </p:txBody>
      </p:sp>
    </p:spTree>
    <p:extLst>
      <p:ext uri="{BB962C8B-B14F-4D97-AF65-F5344CB8AC3E}">
        <p14:creationId xmlns:p14="http://schemas.microsoft.com/office/powerpoint/2010/main" val="225672073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E22BCF4-A886-7149-8A95-F83F2BCA90D0}"/>
              </a:ext>
            </a:extLst>
          </p:cNvPr>
          <p:cNvSpPr>
            <a:spLocks noGrp="1"/>
          </p:cNvSpPr>
          <p:nvPr>
            <p:ph type="title"/>
          </p:nvPr>
        </p:nvSpPr>
        <p:spPr/>
        <p:txBody>
          <a:bodyPr/>
          <a:lstStyle/>
          <a:p>
            <a:r>
              <a:rPr lang="en-US"/>
              <a:t>Click to edit Master title style</a:t>
            </a:r>
            <a:endParaRPr lang="en-CA"/>
          </a:p>
        </p:txBody>
      </p:sp>
      <p:sp>
        <p:nvSpPr>
          <p:cNvPr id="3" name="Picture Placeholder 2">
            <a:extLst>
              <a:ext uri="{FF2B5EF4-FFF2-40B4-BE49-F238E27FC236}">
                <a16:creationId xmlns:a16="http://schemas.microsoft.com/office/drawing/2014/main" id="{18B84A97-9701-BF46-9397-077781D9F06A}"/>
              </a:ext>
            </a:extLst>
          </p:cNvPr>
          <p:cNvSpPr>
            <a:spLocks noGrp="1"/>
          </p:cNvSpPr>
          <p:nvPr>
            <p:ph type="pic" idx="1"/>
          </p:nvPr>
        </p:nvSpPr>
        <p:spPr>
          <a:xfrm>
            <a:off x="381000" y="1592263"/>
            <a:ext cx="7143750" cy="4902200"/>
          </a:xfrm>
        </p:spPr>
        <p:txBody>
          <a:bodyPr/>
          <a:lstStyle>
            <a:lvl1pPr marL="0" indent="0">
              <a:buNone/>
              <a:defRPr lang="en-US"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a:p>
        </p:txBody>
      </p:sp>
      <p:sp>
        <p:nvSpPr>
          <p:cNvPr id="4" name="Text Placeholder 3">
            <a:extLst>
              <a:ext uri="{FF2B5EF4-FFF2-40B4-BE49-F238E27FC236}">
                <a16:creationId xmlns:a16="http://schemas.microsoft.com/office/drawing/2014/main" id="{11ABC8E8-47B4-8141-80D4-1FAEE45B3777}"/>
              </a:ext>
            </a:extLst>
          </p:cNvPr>
          <p:cNvSpPr>
            <a:spLocks noGrp="1"/>
          </p:cNvSpPr>
          <p:nvPr>
            <p:ph type="body" sz="half" idx="2"/>
          </p:nvPr>
        </p:nvSpPr>
        <p:spPr>
          <a:xfrm>
            <a:off x="8239124" y="1592264"/>
            <a:ext cx="35718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896E69F-3691-4845-9EA4-140698CF6642}"/>
              </a:ext>
            </a:extLst>
          </p:cNvPr>
          <p:cNvSpPr>
            <a:spLocks noGrp="1"/>
          </p:cNvSpPr>
          <p:nvPr>
            <p:ph type="dt" sz="half" idx="10"/>
          </p:nvPr>
        </p:nvSpPr>
        <p:spPr/>
        <p:txBody>
          <a:bodyPr/>
          <a:lstStyle/>
          <a:p>
            <a:fld id="{7301246A-41FF-3048-A43A-897A3529BA94}" type="datetime1">
              <a:rPr lang="en-CA" smtClean="0"/>
              <a:t>2024-10-31</a:t>
            </a:fld>
            <a:endParaRPr lang="en-CA"/>
          </a:p>
        </p:txBody>
      </p:sp>
      <p:sp>
        <p:nvSpPr>
          <p:cNvPr id="6" name="Footer Placeholder 5">
            <a:extLst>
              <a:ext uri="{FF2B5EF4-FFF2-40B4-BE49-F238E27FC236}">
                <a16:creationId xmlns:a16="http://schemas.microsoft.com/office/drawing/2014/main" id="{EF6407C2-4B87-F549-A795-7749607A50E1}"/>
              </a:ext>
            </a:extLst>
          </p:cNvPr>
          <p:cNvSpPr>
            <a:spLocks noGrp="1"/>
          </p:cNvSpPr>
          <p:nvPr>
            <p:ph type="ftr" sz="quarter" idx="11"/>
          </p:nvPr>
        </p:nvSpPr>
        <p:spPr>
          <a:xfrm>
            <a:off x="8239125" y="6229815"/>
            <a:ext cx="2860675" cy="260079"/>
          </a:xfrm>
        </p:spPr>
        <p:txBody>
          <a:bodyPr/>
          <a:lstStyle/>
          <a:p>
            <a:endParaRPr lang="en-CA"/>
          </a:p>
        </p:txBody>
      </p:sp>
      <p:sp>
        <p:nvSpPr>
          <p:cNvPr id="7" name="Slide Number Placeholder 6">
            <a:extLst>
              <a:ext uri="{FF2B5EF4-FFF2-40B4-BE49-F238E27FC236}">
                <a16:creationId xmlns:a16="http://schemas.microsoft.com/office/drawing/2014/main" id="{74B14144-75CA-5142-928C-A777A4A79B2E}"/>
              </a:ext>
            </a:extLst>
          </p:cNvPr>
          <p:cNvSpPr>
            <a:spLocks noGrp="1"/>
          </p:cNvSpPr>
          <p:nvPr>
            <p:ph type="sldNum" sz="quarter" idx="12"/>
          </p:nvPr>
        </p:nvSpPr>
        <p:spPr/>
        <p:txBody>
          <a:bodyPr/>
          <a:lstStyle/>
          <a:p>
            <a:fld id="{1BD90C89-BB05-D647-8C9B-C2376028CB3D}" type="slidenum">
              <a:rPr lang="en-CA" smtClean="0"/>
              <a:t>‹#›</a:t>
            </a:fld>
            <a:endParaRPr lang="en-CA"/>
          </a:p>
        </p:txBody>
      </p:sp>
    </p:spTree>
    <p:extLst>
      <p:ext uri="{BB962C8B-B14F-4D97-AF65-F5344CB8AC3E}">
        <p14:creationId xmlns:p14="http://schemas.microsoft.com/office/powerpoint/2010/main" val="616093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icture, Subhead with Capti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BC1474-D3C0-7B47-A967-132913843826}"/>
              </a:ext>
            </a:extLst>
          </p:cNvPr>
          <p:cNvSpPr>
            <a:spLocks noGrp="1"/>
          </p:cNvSpPr>
          <p:nvPr>
            <p:ph type="title"/>
          </p:nvPr>
        </p:nvSpPr>
        <p:spPr/>
        <p:txBody>
          <a:bodyPr/>
          <a:lstStyle/>
          <a:p>
            <a:r>
              <a:rPr lang="en-US"/>
              <a:t>Click to edit Master title style</a:t>
            </a:r>
            <a:endParaRPr lang="en-CA"/>
          </a:p>
        </p:txBody>
      </p:sp>
      <p:sp>
        <p:nvSpPr>
          <p:cNvPr id="15" name="Picture Placeholder 2">
            <a:extLst>
              <a:ext uri="{FF2B5EF4-FFF2-40B4-BE49-F238E27FC236}">
                <a16:creationId xmlns:a16="http://schemas.microsoft.com/office/drawing/2014/main" id="{94ECB821-172D-0A49-8137-DAF75FDBA84E}"/>
              </a:ext>
            </a:extLst>
          </p:cNvPr>
          <p:cNvSpPr>
            <a:spLocks noGrp="1"/>
          </p:cNvSpPr>
          <p:nvPr>
            <p:ph type="pic" sz="quarter" idx="15"/>
          </p:nvPr>
        </p:nvSpPr>
        <p:spPr>
          <a:xfrm>
            <a:off x="381000" y="1592264"/>
            <a:ext cx="7143749" cy="4902199"/>
          </a:xfrm>
        </p:spPr>
        <p:txBody>
          <a:bodyPr/>
          <a:lstStyle>
            <a:lvl1pPr marL="0" indent="0">
              <a:buNone/>
              <a:defRPr/>
            </a:lvl1pPr>
          </a:lstStyle>
          <a:p>
            <a:r>
              <a:rPr lang="en-US"/>
              <a:t>Click icon to add picture</a:t>
            </a:r>
            <a:endParaRPr lang="en-CA"/>
          </a:p>
        </p:txBody>
      </p:sp>
      <p:sp>
        <p:nvSpPr>
          <p:cNvPr id="14" name="Text Placeholder 5">
            <a:extLst>
              <a:ext uri="{FF2B5EF4-FFF2-40B4-BE49-F238E27FC236}">
                <a16:creationId xmlns:a16="http://schemas.microsoft.com/office/drawing/2014/main" id="{7696FF8B-5ED8-614E-9B8E-C740ED671E12}"/>
              </a:ext>
            </a:extLst>
          </p:cNvPr>
          <p:cNvSpPr>
            <a:spLocks noGrp="1"/>
          </p:cNvSpPr>
          <p:nvPr>
            <p:ph type="body" sz="quarter" idx="20"/>
          </p:nvPr>
        </p:nvSpPr>
        <p:spPr>
          <a:xfrm>
            <a:off x="8239124" y="1592264"/>
            <a:ext cx="3571875" cy="377144"/>
          </a:xfrm>
        </p:spPr>
        <p:txBody>
          <a:bodyPr/>
          <a:lstStyle>
            <a:lvl1pPr marL="0" indent="0">
              <a:buNone/>
              <a:defRPr b="1">
                <a:solidFill>
                  <a:schemeClr val="accent5"/>
                </a:solidFill>
              </a:defRPr>
            </a:lvl1pPr>
            <a:lvl2pPr marL="457200" indent="0">
              <a:buNone/>
              <a:defRPr/>
            </a:lvl2pPr>
          </a:lstStyle>
          <a:p>
            <a:pPr lvl="0"/>
            <a:r>
              <a:rPr lang="en-US"/>
              <a:t>Click to edit Master text styles</a:t>
            </a:r>
          </a:p>
        </p:txBody>
      </p:sp>
      <p:sp>
        <p:nvSpPr>
          <p:cNvPr id="16" name="Content Placeholder 2">
            <a:extLst>
              <a:ext uri="{FF2B5EF4-FFF2-40B4-BE49-F238E27FC236}">
                <a16:creationId xmlns:a16="http://schemas.microsoft.com/office/drawing/2014/main" id="{2E074D5D-99DE-1042-944C-B3DACE16CD35}"/>
              </a:ext>
            </a:extLst>
          </p:cNvPr>
          <p:cNvSpPr>
            <a:spLocks noGrp="1"/>
          </p:cNvSpPr>
          <p:nvPr>
            <p:ph idx="21"/>
          </p:nvPr>
        </p:nvSpPr>
        <p:spPr>
          <a:xfrm>
            <a:off x="8239125" y="2145967"/>
            <a:ext cx="3571874" cy="3623007"/>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6A5D723A-74E6-6940-8C9C-B9D251B09B25}" type="datetime1">
              <a:rPr lang="en-CA" smtClean="0"/>
              <a:t>2024-10-31</a:t>
            </a:fld>
            <a:endParaRPr lang="en-CA"/>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a:xfrm>
            <a:off x="8239125" y="6229815"/>
            <a:ext cx="2860675" cy="260079"/>
          </a:xfrm>
        </p:spPr>
        <p:txBody>
          <a:bodyPr/>
          <a:lstStyle/>
          <a:p>
            <a:endParaRPr lang="en-CA"/>
          </a:p>
        </p:txBody>
      </p:sp>
      <p:sp>
        <p:nvSpPr>
          <p:cNvPr id="11" name="Slide Number Placeholder 10">
            <a:extLst>
              <a:ext uri="{FF2B5EF4-FFF2-40B4-BE49-F238E27FC236}">
                <a16:creationId xmlns:a16="http://schemas.microsoft.com/office/drawing/2014/main" id="{5447FBC3-6822-5941-AB52-58311291D9B3}"/>
              </a:ext>
            </a:extLst>
          </p:cNvPr>
          <p:cNvSpPr>
            <a:spLocks noGrp="1"/>
          </p:cNvSpPr>
          <p:nvPr>
            <p:ph type="sldNum" sz="quarter" idx="12"/>
          </p:nvPr>
        </p:nvSpPr>
        <p:spPr/>
        <p:txBody>
          <a:bodyPr/>
          <a:lstStyle/>
          <a:p>
            <a:fld id="{E4ECB127-6B1D-4440-BB59-CB7FB51359B3}" type="slidenum">
              <a:rPr lang="en-CA" smtClean="0"/>
              <a:pPr/>
              <a:t>‹#›</a:t>
            </a:fld>
            <a:endParaRPr lang="en-CA"/>
          </a:p>
        </p:txBody>
      </p:sp>
    </p:spTree>
    <p:extLst>
      <p:ext uri="{BB962C8B-B14F-4D97-AF65-F5344CB8AC3E}">
        <p14:creationId xmlns:p14="http://schemas.microsoft.com/office/powerpoint/2010/main" val="60281333"/>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Picture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CA914-084A-8E4E-9FDD-CFBF6871EFA5}"/>
              </a:ext>
            </a:extLst>
          </p:cNvPr>
          <p:cNvSpPr>
            <a:spLocks noGrp="1"/>
          </p:cNvSpPr>
          <p:nvPr>
            <p:ph type="title"/>
          </p:nvPr>
        </p:nvSpPr>
        <p:spPr>
          <a:xfrm>
            <a:off x="381000" y="441325"/>
            <a:ext cx="4991100" cy="989849"/>
          </a:xfrm>
        </p:spPr>
        <p:txBody>
          <a:bodyPr/>
          <a:lstStyle/>
          <a:p>
            <a:r>
              <a:rPr lang="en-US"/>
              <a:t>Click to edit Master title style</a:t>
            </a:r>
            <a:endParaRPr lang="en-CA"/>
          </a:p>
        </p:txBody>
      </p:sp>
      <p:sp>
        <p:nvSpPr>
          <p:cNvPr id="12" name="Content Placeholder 2">
            <a:extLst>
              <a:ext uri="{FF2B5EF4-FFF2-40B4-BE49-F238E27FC236}">
                <a16:creationId xmlns:a16="http://schemas.microsoft.com/office/drawing/2014/main" id="{21C89225-E2D1-5B44-B072-A7ABD14D52F0}"/>
              </a:ext>
            </a:extLst>
          </p:cNvPr>
          <p:cNvSpPr>
            <a:spLocks noGrp="1"/>
          </p:cNvSpPr>
          <p:nvPr>
            <p:ph idx="1"/>
          </p:nvPr>
        </p:nvSpPr>
        <p:spPr>
          <a:xfrm>
            <a:off x="381001" y="1592263"/>
            <a:ext cx="4991100" cy="4176712"/>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5" name="Picture Placeholder 3">
            <a:extLst>
              <a:ext uri="{FF2B5EF4-FFF2-40B4-BE49-F238E27FC236}">
                <a16:creationId xmlns:a16="http://schemas.microsoft.com/office/drawing/2014/main" id="{F2695DE6-5A94-2B41-9B55-572CAB86C5A9}"/>
              </a:ext>
            </a:extLst>
          </p:cNvPr>
          <p:cNvSpPr>
            <a:spLocks noGrp="1"/>
          </p:cNvSpPr>
          <p:nvPr>
            <p:ph type="pic" sz="quarter" idx="17"/>
          </p:nvPr>
        </p:nvSpPr>
        <p:spPr>
          <a:xfrm>
            <a:off x="6096000" y="1016000"/>
            <a:ext cx="2513301" cy="3235924"/>
          </a:xfrm>
        </p:spPr>
        <p:txBody>
          <a:bodyPr/>
          <a:lstStyle>
            <a:lvl1pPr marL="0" indent="0">
              <a:buNone/>
              <a:defRPr/>
            </a:lvl1pPr>
          </a:lstStyle>
          <a:p>
            <a:r>
              <a:rPr lang="en-US"/>
              <a:t>Click icon to add picture</a:t>
            </a:r>
            <a:endParaRPr lang="en-CA"/>
          </a:p>
        </p:txBody>
      </p:sp>
      <p:sp>
        <p:nvSpPr>
          <p:cNvPr id="23" name="Picture Placeholder 3">
            <a:extLst>
              <a:ext uri="{FF2B5EF4-FFF2-40B4-BE49-F238E27FC236}">
                <a16:creationId xmlns:a16="http://schemas.microsoft.com/office/drawing/2014/main" id="{FF97E328-EA13-954D-A11E-8C81AC659568}"/>
              </a:ext>
            </a:extLst>
          </p:cNvPr>
          <p:cNvSpPr>
            <a:spLocks noGrp="1"/>
          </p:cNvSpPr>
          <p:nvPr>
            <p:ph type="pic" sz="quarter" idx="15"/>
          </p:nvPr>
        </p:nvSpPr>
        <p:spPr>
          <a:xfrm>
            <a:off x="6096000" y="4379314"/>
            <a:ext cx="2513301" cy="2478686"/>
          </a:xfrm>
        </p:spPr>
        <p:txBody>
          <a:bodyPr/>
          <a:lstStyle>
            <a:lvl1pPr marL="0" indent="0">
              <a:buNone/>
              <a:defRPr/>
            </a:lvl1pPr>
          </a:lstStyle>
          <a:p>
            <a:r>
              <a:rPr lang="en-US"/>
              <a:t>Click icon to add picture</a:t>
            </a:r>
            <a:endParaRPr lang="en-CA"/>
          </a:p>
        </p:txBody>
      </p:sp>
      <p:sp>
        <p:nvSpPr>
          <p:cNvPr id="27" name="Picture Placeholder 3">
            <a:extLst>
              <a:ext uri="{FF2B5EF4-FFF2-40B4-BE49-F238E27FC236}">
                <a16:creationId xmlns:a16="http://schemas.microsoft.com/office/drawing/2014/main" id="{22E6D772-67AA-AC40-A011-D33DB85447D5}"/>
              </a:ext>
            </a:extLst>
          </p:cNvPr>
          <p:cNvSpPr>
            <a:spLocks noGrp="1"/>
          </p:cNvSpPr>
          <p:nvPr>
            <p:ph type="pic" sz="quarter" idx="19"/>
          </p:nvPr>
        </p:nvSpPr>
        <p:spPr>
          <a:xfrm>
            <a:off x="8730961" y="0"/>
            <a:ext cx="2513301" cy="2478686"/>
          </a:xfrm>
        </p:spPr>
        <p:txBody>
          <a:bodyPr/>
          <a:lstStyle>
            <a:lvl1pPr marL="0" indent="0">
              <a:buNone/>
              <a:defRPr/>
            </a:lvl1pPr>
          </a:lstStyle>
          <a:p>
            <a:r>
              <a:rPr lang="en-US"/>
              <a:t>Click icon to add picture</a:t>
            </a:r>
            <a:endParaRPr lang="en-CA"/>
          </a:p>
        </p:txBody>
      </p:sp>
      <p:sp>
        <p:nvSpPr>
          <p:cNvPr id="29" name="Picture Placeholder 3">
            <a:extLst>
              <a:ext uri="{FF2B5EF4-FFF2-40B4-BE49-F238E27FC236}">
                <a16:creationId xmlns:a16="http://schemas.microsoft.com/office/drawing/2014/main" id="{07CBE58E-5A59-284E-9361-A93A7A2255B9}"/>
              </a:ext>
            </a:extLst>
          </p:cNvPr>
          <p:cNvSpPr>
            <a:spLocks noGrp="1"/>
          </p:cNvSpPr>
          <p:nvPr>
            <p:ph type="pic" sz="quarter" idx="20"/>
          </p:nvPr>
        </p:nvSpPr>
        <p:spPr>
          <a:xfrm>
            <a:off x="8730960" y="2603500"/>
            <a:ext cx="2513301" cy="3235924"/>
          </a:xfrm>
        </p:spPr>
        <p:txBody>
          <a:bodyPr/>
          <a:lstStyle>
            <a:lvl1pPr marL="0" indent="0">
              <a:buNone/>
              <a:defRPr/>
            </a:lvl1pPr>
          </a:lstStyle>
          <a:p>
            <a:r>
              <a:rPr lang="en-US"/>
              <a:t>Click icon to add picture</a:t>
            </a:r>
            <a:endParaRPr lang="en-CA"/>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30531CFD-87A8-494D-8139-BA875FE90534}" type="datetime1">
              <a:rPr lang="en-CA" smtClean="0"/>
              <a:t>2024-10-31</a:t>
            </a:fld>
            <a:endParaRPr lang="en-CA"/>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a:xfrm>
            <a:off x="8730960" y="6229815"/>
            <a:ext cx="2368840" cy="260079"/>
          </a:xfrm>
        </p:spPr>
        <p:txBody>
          <a:bodyPr/>
          <a:lstStyle/>
          <a:p>
            <a:endParaRPr lang="en-CA"/>
          </a:p>
        </p:txBody>
      </p:sp>
      <p:sp>
        <p:nvSpPr>
          <p:cNvPr id="11" name="Slide Number Placeholder 10">
            <a:extLst>
              <a:ext uri="{FF2B5EF4-FFF2-40B4-BE49-F238E27FC236}">
                <a16:creationId xmlns:a16="http://schemas.microsoft.com/office/drawing/2014/main" id="{5447FBC3-6822-5941-AB52-58311291D9B3}"/>
              </a:ext>
            </a:extLst>
          </p:cNvPr>
          <p:cNvSpPr>
            <a:spLocks noGrp="1"/>
          </p:cNvSpPr>
          <p:nvPr>
            <p:ph type="sldNum" sz="quarter" idx="12"/>
          </p:nvPr>
        </p:nvSpPr>
        <p:spPr/>
        <p:txBody>
          <a:bodyPr/>
          <a:lstStyle/>
          <a:p>
            <a:fld id="{E4ECB127-6B1D-4440-BB59-CB7FB51359B3}" type="slidenum">
              <a:rPr lang="en-CA" smtClean="0"/>
              <a:pPr/>
              <a:t>‹#›</a:t>
            </a:fld>
            <a:endParaRPr lang="en-CA"/>
          </a:p>
        </p:txBody>
      </p:sp>
    </p:spTree>
    <p:extLst>
      <p:ext uri="{BB962C8B-B14F-4D97-AF65-F5344CB8AC3E}">
        <p14:creationId xmlns:p14="http://schemas.microsoft.com/office/powerpoint/2010/main" val="274856369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D5E865F-085B-0A47-9D78-027AE2DF844F}"/>
              </a:ext>
            </a:extLst>
          </p:cNvPr>
          <p:cNvSpPr/>
          <p:nvPr userDrawn="1"/>
        </p:nvSpPr>
        <p:spPr>
          <a:xfrm flipV="1">
            <a:off x="-1" y="0"/>
            <a:ext cx="12191999" cy="6858000"/>
          </a:xfrm>
          <a:prstGeom prst="rect">
            <a:avLst/>
          </a:prstGeom>
          <a:solidFill>
            <a:schemeClr val="bg1">
              <a:alpha val="300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E21DA480-4620-6048-BF66-75E772721E1B}"/>
              </a:ext>
            </a:extLst>
          </p:cNvPr>
          <p:cNvSpPr>
            <a:spLocks noGrp="1"/>
          </p:cNvSpPr>
          <p:nvPr>
            <p:ph type="ctrTitle" hasCustomPrompt="1"/>
          </p:nvPr>
        </p:nvSpPr>
        <p:spPr>
          <a:xfrm>
            <a:off x="1808163" y="441325"/>
            <a:ext cx="8572500" cy="645253"/>
          </a:xfrm>
        </p:spPr>
        <p:txBody>
          <a:bodyPr anchor="b" anchorCtr="0">
            <a:normAutofit/>
          </a:bodyPr>
          <a:lstStyle>
            <a:lvl1pPr algn="ctr">
              <a:defRPr sz="2200">
                <a:solidFill>
                  <a:schemeClr val="tx1"/>
                </a:solidFill>
              </a:defRPr>
            </a:lvl1pPr>
          </a:lstStyle>
          <a:p>
            <a:r>
              <a:rPr lang="en-CA"/>
              <a:t>Presentation Title</a:t>
            </a:r>
          </a:p>
        </p:txBody>
      </p:sp>
      <p:pic>
        <p:nvPicPr>
          <p:cNvPr id="12" name="Graphic 11">
            <a:extLst>
              <a:ext uri="{FF2B5EF4-FFF2-40B4-BE49-F238E27FC236}">
                <a16:creationId xmlns:a16="http://schemas.microsoft.com/office/drawing/2014/main" id="{3EE0B66E-F1BF-3240-92CE-1BE66AD283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475820" y="2568728"/>
            <a:ext cx="3240360" cy="1720544"/>
          </a:xfrm>
          <a:prstGeom prst="rect">
            <a:avLst/>
          </a:prstGeom>
        </p:spPr>
      </p:pic>
      <p:sp>
        <p:nvSpPr>
          <p:cNvPr id="9" name="Date Placeholder 3">
            <a:extLst>
              <a:ext uri="{FF2B5EF4-FFF2-40B4-BE49-F238E27FC236}">
                <a16:creationId xmlns:a16="http://schemas.microsoft.com/office/drawing/2014/main" id="{7ECF3DFD-68AC-A24D-8035-BEEAC8467263}"/>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E3958FF6-D0ED-2B4D-9DA0-4818BA59518A}" type="datetime1">
              <a:rPr lang="en-CA" smtClean="0"/>
              <a:t>2024-10-31</a:t>
            </a:fld>
            <a:endParaRPr lang="en-CA"/>
          </a:p>
        </p:txBody>
      </p:sp>
      <p:sp>
        <p:nvSpPr>
          <p:cNvPr id="10" name="Footer Placeholder 4">
            <a:extLst>
              <a:ext uri="{FF2B5EF4-FFF2-40B4-BE49-F238E27FC236}">
                <a16:creationId xmlns:a16="http://schemas.microsoft.com/office/drawing/2014/main" id="{EEBF229A-C120-C141-81E3-0E3933FF970E}"/>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1" name="Slide Number Placeholder 5">
            <a:extLst>
              <a:ext uri="{FF2B5EF4-FFF2-40B4-BE49-F238E27FC236}">
                <a16:creationId xmlns:a16="http://schemas.microsoft.com/office/drawing/2014/main" id="{54A72F33-1DDF-7E4C-A27F-B3AD6A894CAD}"/>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pic>
        <p:nvPicPr>
          <p:cNvPr id="13" name="Graphic 12">
            <a:extLst>
              <a:ext uri="{FF2B5EF4-FFF2-40B4-BE49-F238E27FC236}">
                <a16:creationId xmlns:a16="http://schemas.microsoft.com/office/drawing/2014/main" id="{74742F17-B68C-0443-92E4-A11919673CE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298681" y="5908354"/>
            <a:ext cx="1594639" cy="583405"/>
          </a:xfrm>
          <a:prstGeom prst="rect">
            <a:avLst/>
          </a:prstGeom>
        </p:spPr>
      </p:pic>
      <p:sp>
        <p:nvSpPr>
          <p:cNvPr id="15" name="Text Placeholder 2">
            <a:extLst>
              <a:ext uri="{FF2B5EF4-FFF2-40B4-BE49-F238E27FC236}">
                <a16:creationId xmlns:a16="http://schemas.microsoft.com/office/drawing/2014/main" id="{BDBAE5BA-798A-3E43-B9E1-17134A265AC5}"/>
              </a:ext>
            </a:extLst>
          </p:cNvPr>
          <p:cNvSpPr>
            <a:spLocks noGrp="1"/>
          </p:cNvSpPr>
          <p:nvPr>
            <p:ph type="body" sz="quarter" idx="13" hasCustomPrompt="1"/>
          </p:nvPr>
        </p:nvSpPr>
        <p:spPr>
          <a:xfrm>
            <a:off x="1808163" y="1086578"/>
            <a:ext cx="8572500" cy="485655"/>
          </a:xfrm>
        </p:spPr>
        <p:txBody>
          <a:bodyPr>
            <a:noAutofit/>
          </a:bodyPr>
          <a:lstStyle>
            <a:lvl1pPr marL="0" indent="0" algn="ctr">
              <a:lnSpc>
                <a:spcPct val="100000"/>
              </a:lnSpc>
              <a:spcBef>
                <a:spcPts val="0"/>
              </a:spcBef>
              <a:buNone/>
              <a:defRPr sz="1400">
                <a:solidFill>
                  <a:schemeClr val="tx1"/>
                </a:solidFill>
              </a:defRPr>
            </a:lvl1pPr>
          </a:lstStyle>
          <a:p>
            <a:r>
              <a:rPr lang="en-CA"/>
              <a:t>Presentation Subtitle or Date</a:t>
            </a:r>
          </a:p>
        </p:txBody>
      </p:sp>
    </p:spTree>
    <p:extLst>
      <p:ext uri="{BB962C8B-B14F-4D97-AF65-F5344CB8AC3E}">
        <p14:creationId xmlns:p14="http://schemas.microsoft.com/office/powerpoint/2010/main" val="3658255699"/>
      </p:ext>
    </p:extLst>
  </p:cSld>
  <p:clrMapOvr>
    <a:overrideClrMapping bg1="dk1" tx1="lt1" bg2="dk2" tx2="lt1"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ubhead with Picture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60969-918A-7A4D-88D1-1D843926707E}"/>
              </a:ext>
            </a:extLst>
          </p:cNvPr>
          <p:cNvSpPr>
            <a:spLocks noGrp="1"/>
          </p:cNvSpPr>
          <p:nvPr>
            <p:ph type="title"/>
          </p:nvPr>
        </p:nvSpPr>
        <p:spPr>
          <a:xfrm>
            <a:off x="381000" y="441325"/>
            <a:ext cx="5003090" cy="989849"/>
          </a:xfrm>
        </p:spPr>
        <p:txBody>
          <a:bodyPr/>
          <a:lstStyle/>
          <a:p>
            <a:r>
              <a:rPr lang="en-US"/>
              <a:t>Click to edit Master title style</a:t>
            </a:r>
            <a:endParaRPr lang="en-CA"/>
          </a:p>
        </p:txBody>
      </p:sp>
      <p:sp>
        <p:nvSpPr>
          <p:cNvPr id="14" name="Text Placeholder 5">
            <a:extLst>
              <a:ext uri="{FF2B5EF4-FFF2-40B4-BE49-F238E27FC236}">
                <a16:creationId xmlns:a16="http://schemas.microsoft.com/office/drawing/2014/main" id="{0FA76A3C-4532-3C44-B71D-5A5FD02F8E10}"/>
              </a:ext>
            </a:extLst>
          </p:cNvPr>
          <p:cNvSpPr>
            <a:spLocks noGrp="1"/>
          </p:cNvSpPr>
          <p:nvPr>
            <p:ph type="body" sz="quarter" idx="14"/>
          </p:nvPr>
        </p:nvSpPr>
        <p:spPr>
          <a:xfrm>
            <a:off x="381000" y="1592263"/>
            <a:ext cx="5003091" cy="377144"/>
          </a:xfrm>
        </p:spPr>
        <p:txBody>
          <a:bodyPr/>
          <a:lstStyle>
            <a:lvl1pPr marL="0" indent="0">
              <a:buNone/>
              <a:defRPr b="1">
                <a:solidFill>
                  <a:schemeClr val="accent5"/>
                </a:solidFill>
              </a:defRPr>
            </a:lvl1pPr>
            <a:lvl2pPr marL="457200" indent="0">
              <a:buNone/>
              <a:defRPr/>
            </a:lvl2pPr>
          </a:lstStyle>
          <a:p>
            <a:pPr lvl="0"/>
            <a:r>
              <a:rPr lang="en-US"/>
              <a:t>Click to edit Master text styles</a:t>
            </a:r>
          </a:p>
        </p:txBody>
      </p:sp>
      <p:sp>
        <p:nvSpPr>
          <p:cNvPr id="13" name="Content Placeholder 2">
            <a:extLst>
              <a:ext uri="{FF2B5EF4-FFF2-40B4-BE49-F238E27FC236}">
                <a16:creationId xmlns:a16="http://schemas.microsoft.com/office/drawing/2014/main" id="{365EC8CE-CED9-A644-83C1-E00A54AC4865}"/>
              </a:ext>
            </a:extLst>
          </p:cNvPr>
          <p:cNvSpPr>
            <a:spLocks noGrp="1"/>
          </p:cNvSpPr>
          <p:nvPr>
            <p:ph idx="1"/>
          </p:nvPr>
        </p:nvSpPr>
        <p:spPr>
          <a:xfrm>
            <a:off x="381001" y="2145967"/>
            <a:ext cx="5003090" cy="3623008"/>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5" name="Picture Placeholder 3">
            <a:extLst>
              <a:ext uri="{FF2B5EF4-FFF2-40B4-BE49-F238E27FC236}">
                <a16:creationId xmlns:a16="http://schemas.microsoft.com/office/drawing/2014/main" id="{F2695DE6-5A94-2B41-9B55-572CAB86C5A9}"/>
              </a:ext>
            </a:extLst>
          </p:cNvPr>
          <p:cNvSpPr>
            <a:spLocks noGrp="1"/>
          </p:cNvSpPr>
          <p:nvPr>
            <p:ph type="pic" sz="quarter" idx="17"/>
          </p:nvPr>
        </p:nvSpPr>
        <p:spPr>
          <a:xfrm>
            <a:off x="6096000" y="1016000"/>
            <a:ext cx="2513301" cy="3235924"/>
          </a:xfrm>
        </p:spPr>
        <p:txBody>
          <a:bodyPr/>
          <a:lstStyle>
            <a:lvl1pPr marL="0" indent="0">
              <a:buNone/>
              <a:defRPr/>
            </a:lvl1pPr>
          </a:lstStyle>
          <a:p>
            <a:r>
              <a:rPr lang="en-US"/>
              <a:t>Click icon to add picture</a:t>
            </a:r>
            <a:endParaRPr lang="en-CA"/>
          </a:p>
        </p:txBody>
      </p:sp>
      <p:sp>
        <p:nvSpPr>
          <p:cNvPr id="23" name="Picture Placeholder 3">
            <a:extLst>
              <a:ext uri="{FF2B5EF4-FFF2-40B4-BE49-F238E27FC236}">
                <a16:creationId xmlns:a16="http://schemas.microsoft.com/office/drawing/2014/main" id="{FF97E328-EA13-954D-A11E-8C81AC659568}"/>
              </a:ext>
            </a:extLst>
          </p:cNvPr>
          <p:cNvSpPr>
            <a:spLocks noGrp="1"/>
          </p:cNvSpPr>
          <p:nvPr>
            <p:ph type="pic" sz="quarter" idx="15"/>
          </p:nvPr>
        </p:nvSpPr>
        <p:spPr>
          <a:xfrm>
            <a:off x="6096000" y="4379314"/>
            <a:ext cx="2513301" cy="2478686"/>
          </a:xfrm>
        </p:spPr>
        <p:txBody>
          <a:bodyPr/>
          <a:lstStyle>
            <a:lvl1pPr marL="0" indent="0">
              <a:buNone/>
              <a:defRPr/>
            </a:lvl1pPr>
          </a:lstStyle>
          <a:p>
            <a:r>
              <a:rPr lang="en-US"/>
              <a:t>Click icon to add picture</a:t>
            </a:r>
            <a:endParaRPr lang="en-CA"/>
          </a:p>
        </p:txBody>
      </p:sp>
      <p:sp>
        <p:nvSpPr>
          <p:cNvPr id="27" name="Picture Placeholder 3">
            <a:extLst>
              <a:ext uri="{FF2B5EF4-FFF2-40B4-BE49-F238E27FC236}">
                <a16:creationId xmlns:a16="http://schemas.microsoft.com/office/drawing/2014/main" id="{22E6D772-67AA-AC40-A011-D33DB85447D5}"/>
              </a:ext>
            </a:extLst>
          </p:cNvPr>
          <p:cNvSpPr>
            <a:spLocks noGrp="1"/>
          </p:cNvSpPr>
          <p:nvPr>
            <p:ph type="pic" sz="quarter" idx="19"/>
          </p:nvPr>
        </p:nvSpPr>
        <p:spPr>
          <a:xfrm>
            <a:off x="8730961" y="0"/>
            <a:ext cx="2513301" cy="2478686"/>
          </a:xfrm>
        </p:spPr>
        <p:txBody>
          <a:bodyPr/>
          <a:lstStyle>
            <a:lvl1pPr marL="0" indent="0">
              <a:buNone/>
              <a:defRPr/>
            </a:lvl1pPr>
          </a:lstStyle>
          <a:p>
            <a:r>
              <a:rPr lang="en-US"/>
              <a:t>Click icon to add picture</a:t>
            </a:r>
            <a:endParaRPr lang="en-CA"/>
          </a:p>
        </p:txBody>
      </p:sp>
      <p:sp>
        <p:nvSpPr>
          <p:cNvPr id="29" name="Picture Placeholder 3">
            <a:extLst>
              <a:ext uri="{FF2B5EF4-FFF2-40B4-BE49-F238E27FC236}">
                <a16:creationId xmlns:a16="http://schemas.microsoft.com/office/drawing/2014/main" id="{07CBE58E-5A59-284E-9361-A93A7A2255B9}"/>
              </a:ext>
            </a:extLst>
          </p:cNvPr>
          <p:cNvSpPr>
            <a:spLocks noGrp="1"/>
          </p:cNvSpPr>
          <p:nvPr>
            <p:ph type="pic" sz="quarter" idx="20"/>
          </p:nvPr>
        </p:nvSpPr>
        <p:spPr>
          <a:xfrm>
            <a:off x="8730960" y="2603500"/>
            <a:ext cx="2513301" cy="3235924"/>
          </a:xfrm>
        </p:spPr>
        <p:txBody>
          <a:bodyPr/>
          <a:lstStyle>
            <a:lvl1pPr marL="0" indent="0">
              <a:buNone/>
              <a:defRPr/>
            </a:lvl1pPr>
          </a:lstStyle>
          <a:p>
            <a:r>
              <a:rPr lang="en-US"/>
              <a:t>Click icon to add picture</a:t>
            </a:r>
            <a:endParaRPr lang="en-CA"/>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82A55C61-564F-404F-B399-6A9C4F0C99FE}" type="datetime1">
              <a:rPr lang="en-CA" smtClean="0"/>
              <a:t>2024-10-31</a:t>
            </a:fld>
            <a:endParaRPr lang="en-CA"/>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5447FBC3-6822-5941-AB52-58311291D9B3}"/>
              </a:ext>
            </a:extLst>
          </p:cNvPr>
          <p:cNvSpPr>
            <a:spLocks noGrp="1"/>
          </p:cNvSpPr>
          <p:nvPr>
            <p:ph type="sldNum" sz="quarter" idx="12"/>
          </p:nvPr>
        </p:nvSpPr>
        <p:spPr/>
        <p:txBody>
          <a:bodyPr/>
          <a:lstStyle/>
          <a:p>
            <a:fld id="{E4ECB127-6B1D-4440-BB59-CB7FB51359B3}" type="slidenum">
              <a:rPr lang="en-CA" smtClean="0"/>
              <a:pPr/>
              <a:t>‹#›</a:t>
            </a:fld>
            <a:endParaRPr lang="en-CA"/>
          </a:p>
        </p:txBody>
      </p:sp>
    </p:spTree>
    <p:extLst>
      <p:ext uri="{BB962C8B-B14F-4D97-AF65-F5344CB8AC3E}">
        <p14:creationId xmlns:p14="http://schemas.microsoft.com/office/powerpoint/2010/main" val="3003389565"/>
      </p:ext>
    </p:extLst>
  </p:cSld>
  <p:clrMapOvr>
    <a:masterClrMapping/>
  </p:clrMapOvr>
  <p:extLst>
    <p:ext uri="{DCECCB84-F9BA-43D5-87BE-67443E8EF086}">
      <p15:sldGuideLst xmlns:p15="http://schemas.microsoft.com/office/powerpoint/2012/main">
        <p15:guide id="3"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s with Descriptions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C5B92-FBA1-3647-B9A6-241C3E710F43}"/>
              </a:ext>
            </a:extLst>
          </p:cNvPr>
          <p:cNvSpPr>
            <a:spLocks noGrp="1"/>
          </p:cNvSpPr>
          <p:nvPr>
            <p:ph type="title"/>
          </p:nvPr>
        </p:nvSpPr>
        <p:spPr/>
        <p:txBody>
          <a:bodyPr/>
          <a:lstStyle/>
          <a:p>
            <a:r>
              <a:rPr lang="en-US"/>
              <a:t>Click to edit Master title style</a:t>
            </a:r>
            <a:endParaRPr lang="en-CA"/>
          </a:p>
        </p:txBody>
      </p:sp>
      <p:sp>
        <p:nvSpPr>
          <p:cNvPr id="21" name="Picture Placeholder 2">
            <a:extLst>
              <a:ext uri="{FF2B5EF4-FFF2-40B4-BE49-F238E27FC236}">
                <a16:creationId xmlns:a16="http://schemas.microsoft.com/office/drawing/2014/main" id="{2A72B1B5-E2B6-B04E-8156-F1A5BE8B772B}"/>
              </a:ext>
            </a:extLst>
          </p:cNvPr>
          <p:cNvSpPr>
            <a:spLocks noGrp="1" noChangeAspect="1"/>
          </p:cNvSpPr>
          <p:nvPr>
            <p:ph type="pic" sz="quarter" idx="13"/>
          </p:nvPr>
        </p:nvSpPr>
        <p:spPr>
          <a:xfrm>
            <a:off x="422226" y="1592263"/>
            <a:ext cx="1137600" cy="1137600"/>
          </a:xfrm>
          <a:prstGeom prst="ellipse">
            <a:avLst/>
          </a:prstGeom>
        </p:spPr>
        <p:txBody>
          <a:bodyPr anchor="ctr" anchorCtr="0">
            <a:normAutofit/>
          </a:bodyPr>
          <a:lstStyle>
            <a:lvl1pPr marL="0" indent="0" algn="ctr">
              <a:buNone/>
              <a:defRPr sz="1000"/>
            </a:lvl1pPr>
          </a:lstStyle>
          <a:p>
            <a:r>
              <a:rPr lang="en-US"/>
              <a:t>Click icon to add picture</a:t>
            </a:r>
            <a:endParaRPr lang="en-CA"/>
          </a:p>
        </p:txBody>
      </p:sp>
      <p:sp>
        <p:nvSpPr>
          <p:cNvPr id="29" name="Text Placeholder 2">
            <a:extLst>
              <a:ext uri="{FF2B5EF4-FFF2-40B4-BE49-F238E27FC236}">
                <a16:creationId xmlns:a16="http://schemas.microsoft.com/office/drawing/2014/main" id="{74E7F2DE-2C36-FF49-B781-64ED3F5331C1}"/>
              </a:ext>
            </a:extLst>
          </p:cNvPr>
          <p:cNvSpPr>
            <a:spLocks noGrp="1"/>
          </p:cNvSpPr>
          <p:nvPr>
            <p:ph type="body" sz="quarter" idx="17"/>
          </p:nvPr>
        </p:nvSpPr>
        <p:spPr>
          <a:xfrm>
            <a:off x="1814500" y="1592262"/>
            <a:ext cx="3568714" cy="4176713"/>
          </a:xfrm>
        </p:spPr>
        <p:txBody>
          <a:bodyPr>
            <a:normAutofit/>
          </a:bodyPr>
          <a:lstStyle>
            <a:lvl1pPr>
              <a:defRPr sz="1400"/>
            </a:lvl1pPr>
          </a:lstStyle>
          <a:p>
            <a:pPr lvl="0"/>
            <a:r>
              <a:rPr lang="en-US"/>
              <a:t>Click to edit Master text styles</a:t>
            </a:r>
          </a:p>
        </p:txBody>
      </p:sp>
      <p:sp>
        <p:nvSpPr>
          <p:cNvPr id="31" name="Picture Placeholder 2">
            <a:extLst>
              <a:ext uri="{FF2B5EF4-FFF2-40B4-BE49-F238E27FC236}">
                <a16:creationId xmlns:a16="http://schemas.microsoft.com/office/drawing/2014/main" id="{F1EFE7AC-6C50-8A4D-B3B2-950CFD780090}"/>
              </a:ext>
            </a:extLst>
          </p:cNvPr>
          <p:cNvSpPr>
            <a:spLocks noGrp="1" noChangeAspect="1"/>
          </p:cNvSpPr>
          <p:nvPr>
            <p:ph type="pic" sz="quarter" idx="18"/>
          </p:nvPr>
        </p:nvSpPr>
        <p:spPr>
          <a:xfrm>
            <a:off x="6428005" y="1592263"/>
            <a:ext cx="1137600" cy="1137600"/>
          </a:xfrm>
          <a:prstGeom prst="ellipse">
            <a:avLst/>
          </a:prstGeom>
        </p:spPr>
        <p:txBody>
          <a:bodyPr anchor="ctr" anchorCtr="0">
            <a:normAutofit/>
          </a:bodyPr>
          <a:lstStyle>
            <a:lvl1pPr marL="0" indent="0" algn="ctr">
              <a:buNone/>
              <a:defRPr sz="1000"/>
            </a:lvl1pPr>
          </a:lstStyle>
          <a:p>
            <a:r>
              <a:rPr lang="en-US"/>
              <a:t>Click icon to add picture</a:t>
            </a:r>
            <a:endParaRPr lang="en-CA"/>
          </a:p>
        </p:txBody>
      </p:sp>
      <p:sp>
        <p:nvSpPr>
          <p:cNvPr id="32" name="Text Placeholder 2">
            <a:extLst>
              <a:ext uri="{FF2B5EF4-FFF2-40B4-BE49-F238E27FC236}">
                <a16:creationId xmlns:a16="http://schemas.microsoft.com/office/drawing/2014/main" id="{DA1B9E1F-8070-8D48-B0BC-EA29EBA10AC1}"/>
              </a:ext>
            </a:extLst>
          </p:cNvPr>
          <p:cNvSpPr>
            <a:spLocks noGrp="1"/>
          </p:cNvSpPr>
          <p:nvPr>
            <p:ph type="body" sz="quarter" idx="19"/>
          </p:nvPr>
        </p:nvSpPr>
        <p:spPr>
          <a:xfrm>
            <a:off x="7820279" y="1592263"/>
            <a:ext cx="3568714" cy="4176712"/>
          </a:xfrm>
        </p:spPr>
        <p:txBody>
          <a:bodyPr>
            <a:normAutofit/>
          </a:bodyPr>
          <a:lstStyle>
            <a:lvl1pPr>
              <a:defRPr sz="1400"/>
            </a:lvl1pPr>
          </a:lstStyle>
          <a:p>
            <a:pPr lvl="0"/>
            <a:r>
              <a:rPr lang="en-US"/>
              <a:t>Click to edit Master text styles</a:t>
            </a:r>
          </a:p>
        </p:txBody>
      </p:sp>
      <p:sp>
        <p:nvSpPr>
          <p:cNvPr id="9" name="Date Placeholder 8">
            <a:extLst>
              <a:ext uri="{FF2B5EF4-FFF2-40B4-BE49-F238E27FC236}">
                <a16:creationId xmlns:a16="http://schemas.microsoft.com/office/drawing/2014/main" id="{0E27AD58-EFA1-834E-88C4-84A7D988F882}"/>
              </a:ext>
            </a:extLst>
          </p:cNvPr>
          <p:cNvSpPr>
            <a:spLocks noGrp="1"/>
          </p:cNvSpPr>
          <p:nvPr>
            <p:ph type="dt" sz="half" idx="10"/>
          </p:nvPr>
        </p:nvSpPr>
        <p:spPr/>
        <p:txBody>
          <a:bodyPr/>
          <a:lstStyle/>
          <a:p>
            <a:fld id="{21DAE1E5-D274-F74E-B2FC-240B88603360}" type="datetime1">
              <a:rPr lang="en-CA" smtClean="0"/>
              <a:t>2024-10-31</a:t>
            </a:fld>
            <a:endParaRPr lang="en-CA"/>
          </a:p>
        </p:txBody>
      </p:sp>
      <p:sp>
        <p:nvSpPr>
          <p:cNvPr id="10" name="Footer Placeholder 9">
            <a:extLst>
              <a:ext uri="{FF2B5EF4-FFF2-40B4-BE49-F238E27FC236}">
                <a16:creationId xmlns:a16="http://schemas.microsoft.com/office/drawing/2014/main" id="{555A59F2-FBBD-D14D-A6E2-DA0D1A0A7DDB}"/>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B68B3244-C4A8-0648-9AFE-DE797FB7A959}"/>
              </a:ext>
            </a:extLst>
          </p:cNvPr>
          <p:cNvSpPr>
            <a:spLocks noGrp="1"/>
          </p:cNvSpPr>
          <p:nvPr>
            <p:ph type="sldNum" sz="quarter" idx="12"/>
          </p:nvPr>
        </p:nvSpPr>
        <p:spPr/>
        <p:txBody>
          <a:bodyPr/>
          <a:lstStyle/>
          <a:p>
            <a:fld id="{E4ECB127-6B1D-4440-BB59-CB7FB51359B3}" type="slidenum">
              <a:rPr lang="en-CA" smtClean="0"/>
              <a:pPr/>
              <a:t>‹#›</a:t>
            </a:fld>
            <a:endParaRPr lang="en-CA"/>
          </a:p>
        </p:txBody>
      </p:sp>
      <p:cxnSp>
        <p:nvCxnSpPr>
          <p:cNvPr id="12" name="Straight Connector 11">
            <a:extLst>
              <a:ext uri="{FF2B5EF4-FFF2-40B4-BE49-F238E27FC236}">
                <a16:creationId xmlns:a16="http://schemas.microsoft.com/office/drawing/2014/main" id="{368607F3-C9B1-4040-8573-461C27317DCD}"/>
              </a:ext>
            </a:extLst>
          </p:cNvPr>
          <p:cNvCxnSpPr>
            <a:cxnSpLocks/>
          </p:cNvCxnSpPr>
          <p:nvPr userDrawn="1"/>
        </p:nvCxnSpPr>
        <p:spPr>
          <a:xfrm>
            <a:off x="6096000"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388171"/>
      </p:ext>
    </p:extLst>
  </p:cSld>
  <p:clrMapOvr>
    <a:masterClrMapping/>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s with Descriptions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B6519-0532-7C4B-9FA9-9D0D9DD2FA19}"/>
              </a:ext>
            </a:extLst>
          </p:cNvPr>
          <p:cNvSpPr>
            <a:spLocks noGrp="1"/>
          </p:cNvSpPr>
          <p:nvPr>
            <p:ph type="title"/>
          </p:nvPr>
        </p:nvSpPr>
        <p:spPr/>
        <p:txBody>
          <a:bodyPr/>
          <a:lstStyle/>
          <a:p>
            <a:r>
              <a:rPr lang="en-US"/>
              <a:t>Click to edit Master title style</a:t>
            </a:r>
            <a:endParaRPr lang="en-CA"/>
          </a:p>
        </p:txBody>
      </p:sp>
      <p:sp>
        <p:nvSpPr>
          <p:cNvPr id="12" name="Picture Placeholder 2">
            <a:extLst>
              <a:ext uri="{FF2B5EF4-FFF2-40B4-BE49-F238E27FC236}">
                <a16:creationId xmlns:a16="http://schemas.microsoft.com/office/drawing/2014/main" id="{D6C5A4BB-3493-2242-919E-B698F5468C07}"/>
              </a:ext>
            </a:extLst>
          </p:cNvPr>
          <p:cNvSpPr>
            <a:spLocks noGrp="1" noChangeAspect="1"/>
          </p:cNvSpPr>
          <p:nvPr>
            <p:ph type="pic" sz="quarter" idx="13"/>
          </p:nvPr>
        </p:nvSpPr>
        <p:spPr>
          <a:xfrm>
            <a:off x="893653" y="1592263"/>
            <a:ext cx="1137600" cy="1137600"/>
          </a:xfrm>
          <a:prstGeom prst="ellipse">
            <a:avLst/>
          </a:prstGeom>
        </p:spPr>
        <p:txBody>
          <a:bodyPr anchor="ctr" anchorCtr="0">
            <a:normAutofit/>
          </a:bodyPr>
          <a:lstStyle>
            <a:lvl1pPr marL="0" indent="0" algn="ctr">
              <a:buNone/>
              <a:defRPr sz="1000"/>
            </a:lvl1pPr>
          </a:lstStyle>
          <a:p>
            <a:r>
              <a:rPr lang="en-US"/>
              <a:t>Click icon to add picture</a:t>
            </a:r>
            <a:endParaRPr lang="en-CA"/>
          </a:p>
        </p:txBody>
      </p:sp>
      <p:sp>
        <p:nvSpPr>
          <p:cNvPr id="27" name="Content Placeholder 2">
            <a:extLst>
              <a:ext uri="{FF2B5EF4-FFF2-40B4-BE49-F238E27FC236}">
                <a16:creationId xmlns:a16="http://schemas.microsoft.com/office/drawing/2014/main" id="{9F8A2164-E63F-5F43-8F4A-BEE870E94F72}"/>
              </a:ext>
            </a:extLst>
          </p:cNvPr>
          <p:cNvSpPr>
            <a:spLocks noGrp="1"/>
          </p:cNvSpPr>
          <p:nvPr>
            <p:ph type="body" idx="17"/>
          </p:nvPr>
        </p:nvSpPr>
        <p:spPr>
          <a:xfrm>
            <a:off x="893653" y="2921671"/>
            <a:ext cx="2855387" cy="2847304"/>
          </a:xfrm>
        </p:spPr>
        <p:txBody>
          <a:bodyPr/>
          <a:lstStyle>
            <a:lvl1pPr marL="0" indent="0">
              <a:spcBef>
                <a:spcPts val="1600"/>
              </a:spcBef>
              <a:buNone/>
              <a:defRPr sz="1400"/>
            </a:lvl1pPr>
            <a:lvl2pPr>
              <a:defRPr sz="1200"/>
            </a:lvl2pPr>
            <a:lvl3pPr>
              <a:defRPr sz="1200"/>
            </a:lvl3pPr>
            <a:lvl4pPr>
              <a:defRPr sz="1200"/>
            </a:lvl4pPr>
            <a:lvl5pPr>
              <a:defRPr sz="1200"/>
            </a:lvl5pPr>
          </a:lstStyle>
          <a:p>
            <a:pPr lvl="0"/>
            <a:r>
              <a:rPr lang="en-US"/>
              <a:t>Click to edit Master text styles</a:t>
            </a:r>
          </a:p>
        </p:txBody>
      </p:sp>
      <p:sp>
        <p:nvSpPr>
          <p:cNvPr id="16" name="Picture Placeholder 2">
            <a:extLst>
              <a:ext uri="{FF2B5EF4-FFF2-40B4-BE49-F238E27FC236}">
                <a16:creationId xmlns:a16="http://schemas.microsoft.com/office/drawing/2014/main" id="{B3626523-D401-574F-ABBC-A53AB583C5B3}"/>
              </a:ext>
            </a:extLst>
          </p:cNvPr>
          <p:cNvSpPr>
            <a:spLocks noGrp="1" noChangeAspect="1"/>
          </p:cNvSpPr>
          <p:nvPr>
            <p:ph type="pic" sz="quarter" idx="23"/>
          </p:nvPr>
        </p:nvSpPr>
        <p:spPr>
          <a:xfrm>
            <a:off x="4434620" y="1592263"/>
            <a:ext cx="1137600" cy="1137600"/>
          </a:xfrm>
          <a:prstGeom prst="ellipse">
            <a:avLst/>
          </a:prstGeom>
        </p:spPr>
        <p:txBody>
          <a:bodyPr anchor="ctr" anchorCtr="0">
            <a:normAutofit/>
          </a:bodyPr>
          <a:lstStyle>
            <a:lvl1pPr marL="0" indent="0" algn="ctr">
              <a:buNone/>
              <a:defRPr sz="1000"/>
            </a:lvl1pPr>
          </a:lstStyle>
          <a:p>
            <a:r>
              <a:rPr lang="en-US"/>
              <a:t>Click icon to add picture</a:t>
            </a:r>
            <a:endParaRPr lang="en-CA"/>
          </a:p>
        </p:txBody>
      </p:sp>
      <p:sp>
        <p:nvSpPr>
          <p:cNvPr id="15" name="Content Placeholder 2">
            <a:extLst>
              <a:ext uri="{FF2B5EF4-FFF2-40B4-BE49-F238E27FC236}">
                <a16:creationId xmlns:a16="http://schemas.microsoft.com/office/drawing/2014/main" id="{5C6784AB-34D5-1149-80A6-0894445D8A44}"/>
              </a:ext>
            </a:extLst>
          </p:cNvPr>
          <p:cNvSpPr>
            <a:spLocks noGrp="1"/>
          </p:cNvSpPr>
          <p:nvPr>
            <p:ph type="body" idx="22"/>
          </p:nvPr>
        </p:nvSpPr>
        <p:spPr>
          <a:xfrm>
            <a:off x="4440238" y="2921671"/>
            <a:ext cx="2849769" cy="2847304"/>
          </a:xfrm>
        </p:spPr>
        <p:txBody>
          <a:bodyPr/>
          <a:lstStyle>
            <a:lvl1pPr marL="0" indent="0">
              <a:spcBef>
                <a:spcPts val="1600"/>
              </a:spcBef>
              <a:buNone/>
              <a:defRPr sz="1400"/>
            </a:lvl1pPr>
            <a:lvl2pPr>
              <a:defRPr sz="1200"/>
            </a:lvl2pPr>
            <a:lvl3pPr>
              <a:defRPr sz="1200"/>
            </a:lvl3pPr>
            <a:lvl4pPr>
              <a:defRPr sz="1200"/>
            </a:lvl4pPr>
            <a:lvl5pPr>
              <a:defRPr sz="1200"/>
            </a:lvl5pPr>
          </a:lstStyle>
          <a:p>
            <a:pPr lvl="0"/>
            <a:r>
              <a:rPr lang="en-US"/>
              <a:t>Click to edit Master text styles</a:t>
            </a:r>
          </a:p>
        </p:txBody>
      </p:sp>
      <p:sp>
        <p:nvSpPr>
          <p:cNvPr id="18" name="Picture Placeholder 2">
            <a:extLst>
              <a:ext uri="{FF2B5EF4-FFF2-40B4-BE49-F238E27FC236}">
                <a16:creationId xmlns:a16="http://schemas.microsoft.com/office/drawing/2014/main" id="{C507C210-106E-F54C-A9C9-B68D9AD82693}"/>
              </a:ext>
            </a:extLst>
          </p:cNvPr>
          <p:cNvSpPr>
            <a:spLocks noGrp="1" noChangeAspect="1"/>
          </p:cNvSpPr>
          <p:nvPr>
            <p:ph type="pic" sz="quarter" idx="25"/>
          </p:nvPr>
        </p:nvSpPr>
        <p:spPr>
          <a:xfrm>
            <a:off x="7975587" y="1592263"/>
            <a:ext cx="1137600" cy="1137600"/>
          </a:xfrm>
          <a:prstGeom prst="ellipse">
            <a:avLst/>
          </a:prstGeom>
        </p:spPr>
        <p:txBody>
          <a:bodyPr anchor="ctr" anchorCtr="0">
            <a:normAutofit/>
          </a:bodyPr>
          <a:lstStyle>
            <a:lvl1pPr marL="0" indent="0" algn="ctr">
              <a:buNone/>
              <a:defRPr sz="1000"/>
            </a:lvl1pPr>
          </a:lstStyle>
          <a:p>
            <a:r>
              <a:rPr lang="en-US"/>
              <a:t>Click icon to add picture</a:t>
            </a:r>
            <a:endParaRPr lang="en-CA"/>
          </a:p>
        </p:txBody>
      </p:sp>
      <p:sp>
        <p:nvSpPr>
          <p:cNvPr id="17" name="Content Placeholder 2">
            <a:extLst>
              <a:ext uri="{FF2B5EF4-FFF2-40B4-BE49-F238E27FC236}">
                <a16:creationId xmlns:a16="http://schemas.microsoft.com/office/drawing/2014/main" id="{FE04915A-9863-374E-BCFE-0C1BD5F1572A}"/>
              </a:ext>
            </a:extLst>
          </p:cNvPr>
          <p:cNvSpPr>
            <a:spLocks noGrp="1"/>
          </p:cNvSpPr>
          <p:nvPr>
            <p:ph type="body" idx="24"/>
          </p:nvPr>
        </p:nvSpPr>
        <p:spPr>
          <a:xfrm>
            <a:off x="7975587" y="2921671"/>
            <a:ext cx="2855387" cy="2847304"/>
          </a:xfrm>
        </p:spPr>
        <p:txBody>
          <a:bodyPr/>
          <a:lstStyle>
            <a:lvl1pPr marL="0" indent="0">
              <a:spcBef>
                <a:spcPts val="1600"/>
              </a:spcBef>
              <a:buNone/>
              <a:defRPr sz="1400"/>
            </a:lvl1pPr>
            <a:lvl2pPr>
              <a:defRPr sz="1200"/>
            </a:lvl2pPr>
            <a:lvl3pPr>
              <a:defRPr sz="1200"/>
            </a:lvl3pPr>
            <a:lvl4pPr>
              <a:defRPr sz="1200"/>
            </a:lvl4pPr>
            <a:lvl5pPr>
              <a:defRPr sz="1200"/>
            </a:lvl5pPr>
          </a:lstStyle>
          <a:p>
            <a:pPr lvl="0"/>
            <a:r>
              <a:rPr lang="en-US"/>
              <a:t>Click to edit Master text styles</a:t>
            </a:r>
          </a:p>
        </p:txBody>
      </p:sp>
      <p:sp>
        <p:nvSpPr>
          <p:cNvPr id="9" name="Date Placeholder 8">
            <a:extLst>
              <a:ext uri="{FF2B5EF4-FFF2-40B4-BE49-F238E27FC236}">
                <a16:creationId xmlns:a16="http://schemas.microsoft.com/office/drawing/2014/main" id="{0E27AD58-EFA1-834E-88C4-84A7D988F882}"/>
              </a:ext>
            </a:extLst>
          </p:cNvPr>
          <p:cNvSpPr>
            <a:spLocks noGrp="1"/>
          </p:cNvSpPr>
          <p:nvPr>
            <p:ph type="dt" sz="half" idx="10"/>
          </p:nvPr>
        </p:nvSpPr>
        <p:spPr/>
        <p:txBody>
          <a:bodyPr/>
          <a:lstStyle/>
          <a:p>
            <a:fld id="{5CE84035-3A00-6B4E-8415-5CD67CC21364}" type="datetime1">
              <a:rPr lang="en-CA" smtClean="0"/>
              <a:t>2024-10-31</a:t>
            </a:fld>
            <a:endParaRPr lang="en-CA"/>
          </a:p>
        </p:txBody>
      </p:sp>
      <p:sp>
        <p:nvSpPr>
          <p:cNvPr id="10" name="Footer Placeholder 9">
            <a:extLst>
              <a:ext uri="{FF2B5EF4-FFF2-40B4-BE49-F238E27FC236}">
                <a16:creationId xmlns:a16="http://schemas.microsoft.com/office/drawing/2014/main" id="{555A59F2-FBBD-D14D-A6E2-DA0D1A0A7DDB}"/>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B68B3244-C4A8-0648-9AFE-DE797FB7A959}"/>
              </a:ext>
            </a:extLst>
          </p:cNvPr>
          <p:cNvSpPr>
            <a:spLocks noGrp="1"/>
          </p:cNvSpPr>
          <p:nvPr>
            <p:ph type="sldNum" sz="quarter" idx="12"/>
          </p:nvPr>
        </p:nvSpPr>
        <p:spPr/>
        <p:txBody>
          <a:bodyPr/>
          <a:lstStyle/>
          <a:p>
            <a:fld id="{E4ECB127-6B1D-4440-BB59-CB7FB51359B3}" type="slidenum">
              <a:rPr lang="en-CA" smtClean="0"/>
              <a:pPr/>
              <a:t>‹#›</a:t>
            </a:fld>
            <a:endParaRPr lang="en-CA"/>
          </a:p>
        </p:txBody>
      </p:sp>
      <p:cxnSp>
        <p:nvCxnSpPr>
          <p:cNvPr id="13" name="Straight Connector 12">
            <a:extLst>
              <a:ext uri="{FF2B5EF4-FFF2-40B4-BE49-F238E27FC236}">
                <a16:creationId xmlns:a16="http://schemas.microsoft.com/office/drawing/2014/main" id="{71C2FD06-AE26-2C49-BFDD-3DF837CD9E80}"/>
              </a:ext>
            </a:extLst>
          </p:cNvPr>
          <p:cNvCxnSpPr>
            <a:cxnSpLocks/>
          </p:cNvCxnSpPr>
          <p:nvPr userDrawn="1"/>
        </p:nvCxnSpPr>
        <p:spPr>
          <a:xfrm>
            <a:off x="4099380" y="2996317"/>
            <a:ext cx="0" cy="2772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25E761-B6DF-E645-8C12-5A6334505C57}"/>
              </a:ext>
            </a:extLst>
          </p:cNvPr>
          <p:cNvCxnSpPr>
            <a:cxnSpLocks/>
          </p:cNvCxnSpPr>
          <p:nvPr userDrawn="1"/>
        </p:nvCxnSpPr>
        <p:spPr>
          <a:xfrm>
            <a:off x="7633533" y="2996317"/>
            <a:ext cx="0" cy="2772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2663250"/>
      </p:ext>
    </p:extLst>
  </p:cSld>
  <p:clrMapOvr>
    <a:masterClrMapping/>
  </p:clrMapOvr>
  <p:extLst>
    <p:ext uri="{DCECCB84-F9BA-43D5-87BE-67443E8EF086}">
      <p15:sldGuideLst xmlns:p15="http://schemas.microsoft.com/office/powerpoint/2012/main">
        <p15:guide id="1" pos="7106">
          <p15:clr>
            <a:srgbClr val="FBAE40"/>
          </p15:clr>
        </p15:guide>
        <p15:guide id="2" pos="2366">
          <p15:clr>
            <a:srgbClr val="FBAE40"/>
          </p15:clr>
        </p15:guide>
        <p15:guide id="3" pos="2797" userDrawn="1">
          <p15:clr>
            <a:srgbClr val="FBAE40"/>
          </p15:clr>
        </p15:guide>
        <p15:guide id="4" pos="5019">
          <p15:clr>
            <a:srgbClr val="FBAE40"/>
          </p15:clr>
        </p15:guide>
        <p15:guide id="5" pos="4588"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s with Descriptions -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851FA4-8589-564C-8B4D-21B4242F71A7}"/>
              </a:ext>
            </a:extLst>
          </p:cNvPr>
          <p:cNvSpPr>
            <a:spLocks noGrp="1"/>
          </p:cNvSpPr>
          <p:nvPr>
            <p:ph type="title"/>
          </p:nvPr>
        </p:nvSpPr>
        <p:spPr/>
        <p:txBody>
          <a:bodyPr/>
          <a:lstStyle/>
          <a:p>
            <a:r>
              <a:rPr lang="en-US"/>
              <a:t>Click to edit Master title style</a:t>
            </a:r>
            <a:endParaRPr lang="en-CA"/>
          </a:p>
        </p:txBody>
      </p:sp>
      <p:sp>
        <p:nvSpPr>
          <p:cNvPr id="19" name="Picture Placeholder 2">
            <a:extLst>
              <a:ext uri="{FF2B5EF4-FFF2-40B4-BE49-F238E27FC236}">
                <a16:creationId xmlns:a16="http://schemas.microsoft.com/office/drawing/2014/main" id="{136496C0-1BFE-CE4D-9200-2CC0E910138C}"/>
              </a:ext>
            </a:extLst>
          </p:cNvPr>
          <p:cNvSpPr>
            <a:spLocks noGrp="1" noChangeAspect="1"/>
          </p:cNvSpPr>
          <p:nvPr>
            <p:ph type="pic" sz="quarter" idx="23"/>
          </p:nvPr>
        </p:nvSpPr>
        <p:spPr>
          <a:xfrm>
            <a:off x="893653" y="1593274"/>
            <a:ext cx="1137600" cy="1137600"/>
          </a:xfrm>
          <a:prstGeom prst="ellipse">
            <a:avLst/>
          </a:prstGeom>
        </p:spPr>
        <p:txBody>
          <a:bodyPr anchor="ctr" anchorCtr="0">
            <a:normAutofit/>
          </a:bodyPr>
          <a:lstStyle>
            <a:lvl1pPr marL="0" indent="0" algn="ctr">
              <a:buNone/>
              <a:defRPr sz="1000"/>
            </a:lvl1pPr>
          </a:lstStyle>
          <a:p>
            <a:r>
              <a:rPr lang="en-US"/>
              <a:t>Click icon to add picture</a:t>
            </a:r>
            <a:endParaRPr lang="en-CA"/>
          </a:p>
        </p:txBody>
      </p:sp>
      <p:sp>
        <p:nvSpPr>
          <p:cNvPr id="24" name="Text Placeholder 16">
            <a:extLst>
              <a:ext uri="{FF2B5EF4-FFF2-40B4-BE49-F238E27FC236}">
                <a16:creationId xmlns:a16="http://schemas.microsoft.com/office/drawing/2014/main" id="{5DAFEBCF-49E1-614A-80CF-86DA431900B6}"/>
              </a:ext>
            </a:extLst>
          </p:cNvPr>
          <p:cNvSpPr>
            <a:spLocks noGrp="1"/>
          </p:cNvSpPr>
          <p:nvPr>
            <p:ph type="body" sz="quarter" idx="25"/>
          </p:nvPr>
        </p:nvSpPr>
        <p:spPr>
          <a:xfrm>
            <a:off x="2285928" y="1603663"/>
            <a:ext cx="3396416" cy="1751090"/>
          </a:xfrm>
        </p:spPr>
        <p:txBody>
          <a:bodyPr>
            <a:normAutofit/>
          </a:bodyPr>
          <a:lstStyle>
            <a:lvl1pPr marL="0" indent="0">
              <a:buNone/>
              <a:defRPr sz="1400"/>
            </a:lvl1pPr>
          </a:lstStyle>
          <a:p>
            <a:pPr lvl="0"/>
            <a:r>
              <a:rPr lang="en-US"/>
              <a:t>Click to edit Master text styles</a:t>
            </a:r>
          </a:p>
        </p:txBody>
      </p:sp>
      <p:sp>
        <p:nvSpPr>
          <p:cNvPr id="23" name="Picture Placeholder 2">
            <a:extLst>
              <a:ext uri="{FF2B5EF4-FFF2-40B4-BE49-F238E27FC236}">
                <a16:creationId xmlns:a16="http://schemas.microsoft.com/office/drawing/2014/main" id="{8A6C41E9-E75F-AA41-809E-FB420CBF4FC7}"/>
              </a:ext>
            </a:extLst>
          </p:cNvPr>
          <p:cNvSpPr>
            <a:spLocks noGrp="1" noChangeAspect="1"/>
          </p:cNvSpPr>
          <p:nvPr>
            <p:ph type="pic" sz="quarter" idx="24"/>
          </p:nvPr>
        </p:nvSpPr>
        <p:spPr>
          <a:xfrm>
            <a:off x="6426706" y="1593274"/>
            <a:ext cx="1137600" cy="1137600"/>
          </a:xfrm>
          <a:prstGeom prst="ellipse">
            <a:avLst/>
          </a:prstGeom>
        </p:spPr>
        <p:txBody>
          <a:bodyPr anchor="ctr" anchorCtr="0">
            <a:normAutofit/>
          </a:bodyPr>
          <a:lstStyle>
            <a:lvl1pPr marL="0" indent="0" algn="ctr">
              <a:buNone/>
              <a:defRPr sz="1000"/>
            </a:lvl1pPr>
          </a:lstStyle>
          <a:p>
            <a:r>
              <a:rPr lang="en-US"/>
              <a:t>Click icon to add picture</a:t>
            </a:r>
            <a:endParaRPr lang="en-CA"/>
          </a:p>
        </p:txBody>
      </p:sp>
      <p:sp>
        <p:nvSpPr>
          <p:cNvPr id="25" name="Text Placeholder 16">
            <a:extLst>
              <a:ext uri="{FF2B5EF4-FFF2-40B4-BE49-F238E27FC236}">
                <a16:creationId xmlns:a16="http://schemas.microsoft.com/office/drawing/2014/main" id="{BBFF9FBA-DD88-1141-8BB3-4F4C207F31FC}"/>
              </a:ext>
            </a:extLst>
          </p:cNvPr>
          <p:cNvSpPr>
            <a:spLocks noGrp="1"/>
          </p:cNvSpPr>
          <p:nvPr>
            <p:ph type="body" sz="quarter" idx="26"/>
          </p:nvPr>
        </p:nvSpPr>
        <p:spPr>
          <a:xfrm>
            <a:off x="7818981" y="1591731"/>
            <a:ext cx="3396416" cy="1751090"/>
          </a:xfrm>
        </p:spPr>
        <p:txBody>
          <a:bodyPr>
            <a:normAutofit/>
          </a:bodyPr>
          <a:lstStyle>
            <a:lvl1pPr marL="0" indent="0">
              <a:buNone/>
              <a:defRPr sz="1400"/>
            </a:lvl1pPr>
          </a:lstStyle>
          <a:p>
            <a:pPr lvl="0"/>
            <a:r>
              <a:rPr lang="en-US"/>
              <a:t>Click to edit Master text styles</a:t>
            </a:r>
          </a:p>
        </p:txBody>
      </p:sp>
      <p:sp>
        <p:nvSpPr>
          <p:cNvPr id="16" name="Picture Placeholder 2">
            <a:extLst>
              <a:ext uri="{FF2B5EF4-FFF2-40B4-BE49-F238E27FC236}">
                <a16:creationId xmlns:a16="http://schemas.microsoft.com/office/drawing/2014/main" id="{99381994-618A-3C44-8618-AABB14F1506F}"/>
              </a:ext>
            </a:extLst>
          </p:cNvPr>
          <p:cNvSpPr>
            <a:spLocks noGrp="1" noChangeAspect="1"/>
          </p:cNvSpPr>
          <p:nvPr>
            <p:ph type="pic" sz="quarter" idx="17"/>
          </p:nvPr>
        </p:nvSpPr>
        <p:spPr>
          <a:xfrm>
            <a:off x="893653" y="4003260"/>
            <a:ext cx="1137600" cy="1137600"/>
          </a:xfrm>
          <a:prstGeom prst="ellipse">
            <a:avLst/>
          </a:prstGeom>
        </p:spPr>
        <p:txBody>
          <a:bodyPr anchor="ctr" anchorCtr="0">
            <a:normAutofit/>
          </a:bodyPr>
          <a:lstStyle>
            <a:lvl1pPr marL="0" indent="0" algn="ctr">
              <a:buNone/>
              <a:defRPr sz="1000"/>
            </a:lvl1pPr>
          </a:lstStyle>
          <a:p>
            <a:r>
              <a:rPr lang="en-US"/>
              <a:t>Click icon to add picture</a:t>
            </a:r>
            <a:endParaRPr lang="en-CA"/>
          </a:p>
        </p:txBody>
      </p:sp>
      <p:sp>
        <p:nvSpPr>
          <p:cNvPr id="21" name="Text Placeholder 16">
            <a:extLst>
              <a:ext uri="{FF2B5EF4-FFF2-40B4-BE49-F238E27FC236}">
                <a16:creationId xmlns:a16="http://schemas.microsoft.com/office/drawing/2014/main" id="{B972DB0D-D400-5848-9A57-7EFD02099860}"/>
              </a:ext>
            </a:extLst>
          </p:cNvPr>
          <p:cNvSpPr>
            <a:spLocks noGrp="1"/>
          </p:cNvSpPr>
          <p:nvPr>
            <p:ph type="body" sz="quarter" idx="21"/>
          </p:nvPr>
        </p:nvSpPr>
        <p:spPr>
          <a:xfrm>
            <a:off x="2285928" y="4013649"/>
            <a:ext cx="3396416" cy="1751090"/>
          </a:xfrm>
        </p:spPr>
        <p:txBody>
          <a:bodyPr>
            <a:normAutofit/>
          </a:bodyPr>
          <a:lstStyle>
            <a:lvl1pPr marL="0" indent="0">
              <a:buNone/>
              <a:defRPr sz="1400"/>
            </a:lvl1pPr>
          </a:lstStyle>
          <a:p>
            <a:pPr lvl="0"/>
            <a:r>
              <a:rPr lang="en-US"/>
              <a:t>Click to edit Master text styles</a:t>
            </a:r>
          </a:p>
        </p:txBody>
      </p:sp>
      <p:sp>
        <p:nvSpPr>
          <p:cNvPr id="18" name="Picture Placeholder 2">
            <a:extLst>
              <a:ext uri="{FF2B5EF4-FFF2-40B4-BE49-F238E27FC236}">
                <a16:creationId xmlns:a16="http://schemas.microsoft.com/office/drawing/2014/main" id="{304CEAB8-9EEB-214D-8C2F-EC98B2FCD0C0}"/>
              </a:ext>
            </a:extLst>
          </p:cNvPr>
          <p:cNvSpPr>
            <a:spLocks noGrp="1" noChangeAspect="1"/>
          </p:cNvSpPr>
          <p:nvPr>
            <p:ph type="pic" sz="quarter" idx="19"/>
          </p:nvPr>
        </p:nvSpPr>
        <p:spPr>
          <a:xfrm>
            <a:off x="6426706" y="4003260"/>
            <a:ext cx="1137600" cy="1137600"/>
          </a:xfrm>
          <a:prstGeom prst="ellipse">
            <a:avLst/>
          </a:prstGeom>
        </p:spPr>
        <p:txBody>
          <a:bodyPr anchor="ctr" anchorCtr="0">
            <a:normAutofit/>
          </a:bodyPr>
          <a:lstStyle>
            <a:lvl1pPr marL="0" indent="0" algn="ctr">
              <a:buNone/>
              <a:defRPr sz="1000"/>
            </a:lvl1pPr>
          </a:lstStyle>
          <a:p>
            <a:r>
              <a:rPr lang="en-US"/>
              <a:t>Click icon to add picture</a:t>
            </a:r>
            <a:endParaRPr lang="en-CA"/>
          </a:p>
        </p:txBody>
      </p:sp>
      <p:sp>
        <p:nvSpPr>
          <p:cNvPr id="22" name="Text Placeholder 16">
            <a:extLst>
              <a:ext uri="{FF2B5EF4-FFF2-40B4-BE49-F238E27FC236}">
                <a16:creationId xmlns:a16="http://schemas.microsoft.com/office/drawing/2014/main" id="{8207CBAE-5643-1B43-87D2-81EC2D696AF5}"/>
              </a:ext>
            </a:extLst>
          </p:cNvPr>
          <p:cNvSpPr>
            <a:spLocks noGrp="1"/>
          </p:cNvSpPr>
          <p:nvPr>
            <p:ph type="body" sz="quarter" idx="22"/>
          </p:nvPr>
        </p:nvSpPr>
        <p:spPr>
          <a:xfrm>
            <a:off x="7818981" y="4001717"/>
            <a:ext cx="3396416" cy="1751090"/>
          </a:xfrm>
        </p:spPr>
        <p:txBody>
          <a:bodyPr>
            <a:normAutofit/>
          </a:bodyPr>
          <a:lstStyle>
            <a:lvl1pPr marL="0" indent="0">
              <a:buNone/>
              <a:defRPr sz="1400"/>
            </a:lvl1pPr>
          </a:lstStyle>
          <a:p>
            <a:pPr lvl="0"/>
            <a:r>
              <a:rPr lang="en-US"/>
              <a:t>Click to edit Master text styles</a:t>
            </a:r>
          </a:p>
        </p:txBody>
      </p:sp>
      <p:sp>
        <p:nvSpPr>
          <p:cNvPr id="9" name="Date Placeholder 8">
            <a:extLst>
              <a:ext uri="{FF2B5EF4-FFF2-40B4-BE49-F238E27FC236}">
                <a16:creationId xmlns:a16="http://schemas.microsoft.com/office/drawing/2014/main" id="{0E27AD58-EFA1-834E-88C4-84A7D988F882}"/>
              </a:ext>
            </a:extLst>
          </p:cNvPr>
          <p:cNvSpPr>
            <a:spLocks noGrp="1"/>
          </p:cNvSpPr>
          <p:nvPr>
            <p:ph type="dt" sz="half" idx="10"/>
          </p:nvPr>
        </p:nvSpPr>
        <p:spPr/>
        <p:txBody>
          <a:bodyPr/>
          <a:lstStyle/>
          <a:p>
            <a:fld id="{A4A1BE50-3C46-434A-860D-C27D87407209}" type="datetime1">
              <a:rPr lang="en-CA" smtClean="0"/>
              <a:t>2024-10-31</a:t>
            </a:fld>
            <a:endParaRPr lang="en-CA"/>
          </a:p>
        </p:txBody>
      </p:sp>
      <p:sp>
        <p:nvSpPr>
          <p:cNvPr id="10" name="Footer Placeholder 9">
            <a:extLst>
              <a:ext uri="{FF2B5EF4-FFF2-40B4-BE49-F238E27FC236}">
                <a16:creationId xmlns:a16="http://schemas.microsoft.com/office/drawing/2014/main" id="{555A59F2-FBBD-D14D-A6E2-DA0D1A0A7DDB}"/>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B68B3244-C4A8-0648-9AFE-DE797FB7A959}"/>
              </a:ext>
            </a:extLst>
          </p:cNvPr>
          <p:cNvSpPr>
            <a:spLocks noGrp="1"/>
          </p:cNvSpPr>
          <p:nvPr>
            <p:ph type="sldNum" sz="quarter" idx="12"/>
          </p:nvPr>
        </p:nvSpPr>
        <p:spPr/>
        <p:txBody>
          <a:bodyPr/>
          <a:lstStyle/>
          <a:p>
            <a:fld id="{E4ECB127-6B1D-4440-BB59-CB7FB51359B3}" type="slidenum">
              <a:rPr lang="en-CA" smtClean="0"/>
              <a:pPr/>
              <a:t>‹#›</a:t>
            </a:fld>
            <a:endParaRPr lang="en-CA"/>
          </a:p>
        </p:txBody>
      </p:sp>
      <p:cxnSp>
        <p:nvCxnSpPr>
          <p:cNvPr id="14" name="Straight Connector 13">
            <a:extLst>
              <a:ext uri="{FF2B5EF4-FFF2-40B4-BE49-F238E27FC236}">
                <a16:creationId xmlns:a16="http://schemas.microsoft.com/office/drawing/2014/main" id="{3B49D52E-6E64-424D-9315-C95FA7737A28}"/>
              </a:ext>
            </a:extLst>
          </p:cNvPr>
          <p:cNvCxnSpPr>
            <a:cxnSpLocks/>
          </p:cNvCxnSpPr>
          <p:nvPr userDrawn="1"/>
        </p:nvCxnSpPr>
        <p:spPr>
          <a:xfrm>
            <a:off x="774503" y="3695202"/>
            <a:ext cx="106429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D1E9422-46C3-734C-A068-7F81B94FDCED}"/>
              </a:ext>
            </a:extLst>
          </p:cNvPr>
          <p:cNvCxnSpPr>
            <a:cxnSpLocks/>
          </p:cNvCxnSpPr>
          <p:nvPr userDrawn="1"/>
        </p:nvCxnSpPr>
        <p:spPr>
          <a:xfrm>
            <a:off x="6096000" y="1592263"/>
            <a:ext cx="0" cy="41724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4685300"/>
      </p:ext>
    </p:extLst>
  </p:cSld>
  <p:clrMapOvr>
    <a:masterClrMapping/>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EA5C6-B6D6-8F49-A809-D550B8736FB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C18DA6C-C939-9546-A4D3-4B92C47C894A}"/>
              </a:ext>
            </a:extLst>
          </p:cNvPr>
          <p:cNvSpPr>
            <a:spLocks noGrp="1"/>
          </p:cNvSpPr>
          <p:nvPr>
            <p:ph idx="1"/>
          </p:nvPr>
        </p:nvSpPr>
        <p:spPr>
          <a:xfrm>
            <a:off x="381000" y="1592263"/>
            <a:ext cx="6429371" cy="4176711"/>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5" name="Picture Placeholder 2">
            <a:extLst>
              <a:ext uri="{FF2B5EF4-FFF2-40B4-BE49-F238E27FC236}">
                <a16:creationId xmlns:a16="http://schemas.microsoft.com/office/drawing/2014/main" id="{AF07C545-E8A2-214D-B8EA-9AF78FC07C66}"/>
              </a:ext>
            </a:extLst>
          </p:cNvPr>
          <p:cNvSpPr>
            <a:spLocks noGrp="1"/>
          </p:cNvSpPr>
          <p:nvPr>
            <p:ph type="pic" sz="quarter" idx="16" hasCustomPrompt="1"/>
          </p:nvPr>
        </p:nvSpPr>
        <p:spPr>
          <a:xfrm>
            <a:off x="7840654" y="1596280"/>
            <a:ext cx="635047" cy="429087"/>
          </a:xfrm>
        </p:spPr>
        <p:txBody>
          <a:bodyPr wrap="square" anchor="ctr">
            <a:noAutofit/>
          </a:bodyPr>
          <a:lstStyle>
            <a:lvl1pPr marL="0" indent="0">
              <a:buNone/>
              <a:defRPr sz="600"/>
            </a:lvl1pPr>
          </a:lstStyle>
          <a:p>
            <a:r>
              <a:rPr lang="en-CA"/>
              <a:t>Add quote graphic here</a:t>
            </a:r>
          </a:p>
        </p:txBody>
      </p:sp>
      <p:sp>
        <p:nvSpPr>
          <p:cNvPr id="8" name="Content Placeholder 2">
            <a:extLst>
              <a:ext uri="{FF2B5EF4-FFF2-40B4-BE49-F238E27FC236}">
                <a16:creationId xmlns:a16="http://schemas.microsoft.com/office/drawing/2014/main" id="{8774C250-6ABF-5A48-BB1A-4E56FF798463}"/>
              </a:ext>
            </a:extLst>
          </p:cNvPr>
          <p:cNvSpPr>
            <a:spLocks noGrp="1"/>
          </p:cNvSpPr>
          <p:nvPr>
            <p:ph type="body" idx="14" hasCustomPrompt="1"/>
          </p:nvPr>
        </p:nvSpPr>
        <p:spPr>
          <a:xfrm>
            <a:off x="7761326" y="2124222"/>
            <a:ext cx="3575050" cy="2598864"/>
          </a:xfrm>
        </p:spPr>
        <p:txBody>
          <a:bodyPr>
            <a:normAutofit/>
          </a:bodyPr>
          <a:lstStyle>
            <a:lvl1pPr marL="0" marR="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sz="2200" b="0" i="0">
                <a:latin typeface="Times" pitchFamily="2"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lang="en-CA"/>
              <a:t>Click to add quote text</a:t>
            </a:r>
          </a:p>
        </p:txBody>
      </p:sp>
      <p:sp>
        <p:nvSpPr>
          <p:cNvPr id="12" name="Picture Placeholder 2">
            <a:extLst>
              <a:ext uri="{FF2B5EF4-FFF2-40B4-BE49-F238E27FC236}">
                <a16:creationId xmlns:a16="http://schemas.microsoft.com/office/drawing/2014/main" id="{91E674F5-064B-E443-8C56-1A475A6506A2}"/>
              </a:ext>
            </a:extLst>
          </p:cNvPr>
          <p:cNvSpPr>
            <a:spLocks noGrp="1" noChangeAspect="1"/>
          </p:cNvSpPr>
          <p:nvPr>
            <p:ph type="pic" sz="quarter" idx="13" hasCustomPrompt="1"/>
          </p:nvPr>
        </p:nvSpPr>
        <p:spPr>
          <a:xfrm>
            <a:off x="7818016" y="4888192"/>
            <a:ext cx="828000" cy="828000"/>
          </a:xfrm>
          <a:prstGeom prst="ellipse">
            <a:avLst/>
          </a:prstGeom>
        </p:spPr>
        <p:txBody>
          <a:bodyPr lIns="0" tIns="0" rIns="0" bIns="0" anchor="ctr" anchorCtr="0">
            <a:normAutofit/>
          </a:bodyPr>
          <a:lstStyle>
            <a:lvl1pPr marL="0" indent="0" algn="ctr">
              <a:buNone/>
              <a:defRPr sz="900"/>
            </a:lvl1pPr>
          </a:lstStyle>
          <a:p>
            <a:r>
              <a:rPr lang="en-CA"/>
              <a:t>Add headshot here</a:t>
            </a:r>
          </a:p>
        </p:txBody>
      </p:sp>
      <p:sp>
        <p:nvSpPr>
          <p:cNvPr id="13" name="Text Placeholder 4">
            <a:extLst>
              <a:ext uri="{FF2B5EF4-FFF2-40B4-BE49-F238E27FC236}">
                <a16:creationId xmlns:a16="http://schemas.microsoft.com/office/drawing/2014/main" id="{C8D13537-522E-8546-9470-90870D36AA66}"/>
              </a:ext>
            </a:extLst>
          </p:cNvPr>
          <p:cNvSpPr>
            <a:spLocks noGrp="1"/>
          </p:cNvSpPr>
          <p:nvPr>
            <p:ph type="body" sz="quarter" idx="15" hasCustomPrompt="1"/>
          </p:nvPr>
        </p:nvSpPr>
        <p:spPr>
          <a:xfrm>
            <a:off x="8772314" y="5077459"/>
            <a:ext cx="2564062"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945AD138-30AA-0A47-B8AD-167AED96891C}" type="datetime1">
              <a:rPr lang="en-CA" smtClean="0"/>
              <a:t>2024-10-31</a:t>
            </a:fld>
            <a:endParaRPr lang="en-CA"/>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5447FBC3-6822-5941-AB52-58311291D9B3}"/>
              </a:ext>
            </a:extLst>
          </p:cNvPr>
          <p:cNvSpPr>
            <a:spLocks noGrp="1"/>
          </p:cNvSpPr>
          <p:nvPr>
            <p:ph type="sldNum" sz="quarter" idx="12"/>
          </p:nvPr>
        </p:nvSpPr>
        <p:spPr/>
        <p:txBody>
          <a:bodyPr/>
          <a:lstStyle/>
          <a:p>
            <a:fld id="{E4ECB127-6B1D-4440-BB59-CB7FB51359B3}" type="slidenum">
              <a:rPr lang="en-CA" smtClean="0"/>
              <a:pPr/>
              <a:t>‹#›</a:t>
            </a:fld>
            <a:endParaRPr lang="en-CA"/>
          </a:p>
        </p:txBody>
      </p:sp>
      <p:cxnSp>
        <p:nvCxnSpPr>
          <p:cNvPr id="14" name="Straight Connector 13">
            <a:extLst>
              <a:ext uri="{FF2B5EF4-FFF2-40B4-BE49-F238E27FC236}">
                <a16:creationId xmlns:a16="http://schemas.microsoft.com/office/drawing/2014/main" id="{D1BCEB1A-B3C9-B94C-964C-8D029A6DC9D7}"/>
              </a:ext>
            </a:extLst>
          </p:cNvPr>
          <p:cNvCxnSpPr>
            <a:cxnSpLocks/>
          </p:cNvCxnSpPr>
          <p:nvPr userDrawn="1"/>
        </p:nvCxnSpPr>
        <p:spPr>
          <a:xfrm>
            <a:off x="7524750" y="1592264"/>
            <a:ext cx="0" cy="41767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07383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ubhead with 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FCD27-8C18-9747-95A9-63502B6FA4C0}"/>
              </a:ext>
            </a:extLst>
          </p:cNvPr>
          <p:cNvSpPr>
            <a:spLocks noGrp="1"/>
          </p:cNvSpPr>
          <p:nvPr>
            <p:ph type="title"/>
          </p:nvPr>
        </p:nvSpPr>
        <p:spPr/>
        <p:txBody>
          <a:bodyPr/>
          <a:lstStyle/>
          <a:p>
            <a:r>
              <a:rPr lang="en-US"/>
              <a:t>Click to edit Master title style</a:t>
            </a:r>
            <a:endParaRPr lang="en-CA"/>
          </a:p>
        </p:txBody>
      </p:sp>
      <p:sp>
        <p:nvSpPr>
          <p:cNvPr id="13" name="Text Placeholder 5">
            <a:extLst>
              <a:ext uri="{FF2B5EF4-FFF2-40B4-BE49-F238E27FC236}">
                <a16:creationId xmlns:a16="http://schemas.microsoft.com/office/drawing/2014/main" id="{2F561D16-DC5D-0F47-897D-2EA7DB066575}"/>
              </a:ext>
            </a:extLst>
          </p:cNvPr>
          <p:cNvSpPr>
            <a:spLocks noGrp="1"/>
          </p:cNvSpPr>
          <p:nvPr>
            <p:ph type="body" sz="quarter" idx="14"/>
          </p:nvPr>
        </p:nvSpPr>
        <p:spPr>
          <a:xfrm>
            <a:off x="381000" y="1592263"/>
            <a:ext cx="6429375" cy="377144"/>
          </a:xfrm>
        </p:spPr>
        <p:txBody>
          <a:bodyPr/>
          <a:lstStyle>
            <a:lvl1pPr marL="0" indent="0">
              <a:buNone/>
              <a:defRPr b="1">
                <a:solidFill>
                  <a:schemeClr val="accent5"/>
                </a:solidFill>
              </a:defRPr>
            </a:lvl1pPr>
            <a:lvl2pPr marL="457200" indent="0">
              <a:buNone/>
              <a:defRPr/>
            </a:lvl2pPr>
          </a:lstStyle>
          <a:p>
            <a:pPr lvl="0"/>
            <a:r>
              <a:rPr lang="en-US"/>
              <a:t>Click to edit Master text styles</a:t>
            </a:r>
          </a:p>
        </p:txBody>
      </p:sp>
      <p:sp>
        <p:nvSpPr>
          <p:cNvPr id="12" name="Content Placeholder 2">
            <a:extLst>
              <a:ext uri="{FF2B5EF4-FFF2-40B4-BE49-F238E27FC236}">
                <a16:creationId xmlns:a16="http://schemas.microsoft.com/office/drawing/2014/main" id="{21C89225-E2D1-5B44-B072-A7ABD14D52F0}"/>
              </a:ext>
            </a:extLst>
          </p:cNvPr>
          <p:cNvSpPr>
            <a:spLocks noGrp="1"/>
          </p:cNvSpPr>
          <p:nvPr>
            <p:ph idx="1"/>
          </p:nvPr>
        </p:nvSpPr>
        <p:spPr>
          <a:xfrm>
            <a:off x="381000" y="2145967"/>
            <a:ext cx="6429375" cy="3623008"/>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0" name="Picture Placeholder 2">
            <a:extLst>
              <a:ext uri="{FF2B5EF4-FFF2-40B4-BE49-F238E27FC236}">
                <a16:creationId xmlns:a16="http://schemas.microsoft.com/office/drawing/2014/main" id="{8557193E-D5A9-FA49-A4C2-C6B4E15CAC04}"/>
              </a:ext>
            </a:extLst>
          </p:cNvPr>
          <p:cNvSpPr>
            <a:spLocks noGrp="1"/>
          </p:cNvSpPr>
          <p:nvPr>
            <p:ph type="pic" sz="quarter" idx="16" hasCustomPrompt="1"/>
          </p:nvPr>
        </p:nvSpPr>
        <p:spPr>
          <a:xfrm>
            <a:off x="7840654" y="1596280"/>
            <a:ext cx="635047" cy="429087"/>
          </a:xfrm>
        </p:spPr>
        <p:txBody>
          <a:bodyPr wrap="square" anchor="ctr">
            <a:noAutofit/>
          </a:bodyPr>
          <a:lstStyle>
            <a:lvl1pPr marL="0" indent="0">
              <a:buNone/>
              <a:defRPr sz="600"/>
            </a:lvl1pPr>
          </a:lstStyle>
          <a:p>
            <a:r>
              <a:rPr lang="en-CA"/>
              <a:t>Add quote graphic here</a:t>
            </a:r>
          </a:p>
        </p:txBody>
      </p:sp>
      <p:sp>
        <p:nvSpPr>
          <p:cNvPr id="21" name="Content Placeholder 2">
            <a:extLst>
              <a:ext uri="{FF2B5EF4-FFF2-40B4-BE49-F238E27FC236}">
                <a16:creationId xmlns:a16="http://schemas.microsoft.com/office/drawing/2014/main" id="{B68C4A1E-2A3E-B54A-9B93-C3517E010AE7}"/>
              </a:ext>
            </a:extLst>
          </p:cNvPr>
          <p:cNvSpPr>
            <a:spLocks noGrp="1"/>
          </p:cNvSpPr>
          <p:nvPr>
            <p:ph type="body" idx="17" hasCustomPrompt="1"/>
          </p:nvPr>
        </p:nvSpPr>
        <p:spPr>
          <a:xfrm>
            <a:off x="7761326" y="2124222"/>
            <a:ext cx="3575050" cy="2598864"/>
          </a:xfrm>
        </p:spPr>
        <p:txBody>
          <a:bodyPr>
            <a:normAutofit/>
          </a:bodyPr>
          <a:lstStyle>
            <a:lvl1pPr marL="0" indent="0">
              <a:lnSpc>
                <a:spcPct val="100000"/>
              </a:lnSpc>
              <a:spcBef>
                <a:spcPts val="1600"/>
              </a:spcBef>
              <a:buNone/>
              <a:defRPr sz="2200" b="0" i="0">
                <a:latin typeface="Times" pitchFamily="2" charset="0"/>
              </a:defRPr>
            </a:lvl1pPr>
          </a:lstStyle>
          <a:p>
            <a:pPr lvl="0"/>
            <a:r>
              <a:rPr lang="en-CA"/>
              <a:t>Click to add quote text</a:t>
            </a:r>
          </a:p>
        </p:txBody>
      </p:sp>
      <p:sp>
        <p:nvSpPr>
          <p:cNvPr id="22" name="Picture Placeholder 2">
            <a:extLst>
              <a:ext uri="{FF2B5EF4-FFF2-40B4-BE49-F238E27FC236}">
                <a16:creationId xmlns:a16="http://schemas.microsoft.com/office/drawing/2014/main" id="{8AE9CCAC-0C72-8248-A5D1-62CA8FEABECC}"/>
              </a:ext>
            </a:extLst>
          </p:cNvPr>
          <p:cNvSpPr>
            <a:spLocks noGrp="1" noChangeAspect="1"/>
          </p:cNvSpPr>
          <p:nvPr>
            <p:ph type="pic" sz="quarter" idx="13" hasCustomPrompt="1"/>
          </p:nvPr>
        </p:nvSpPr>
        <p:spPr>
          <a:xfrm>
            <a:off x="7818016" y="4888192"/>
            <a:ext cx="828000" cy="828000"/>
          </a:xfrm>
          <a:prstGeom prst="ellipse">
            <a:avLst/>
          </a:prstGeom>
        </p:spPr>
        <p:txBody>
          <a:bodyPr lIns="0" tIns="0" rIns="0" bIns="0" anchor="ctr" anchorCtr="0">
            <a:normAutofit/>
          </a:bodyPr>
          <a:lstStyle>
            <a:lvl1pPr marL="0" indent="0" algn="ctr">
              <a:buNone/>
              <a:defRPr sz="900"/>
            </a:lvl1pPr>
          </a:lstStyle>
          <a:p>
            <a:r>
              <a:rPr lang="en-CA"/>
              <a:t>Add headshot here</a:t>
            </a:r>
          </a:p>
        </p:txBody>
      </p:sp>
      <p:sp>
        <p:nvSpPr>
          <p:cNvPr id="23" name="Text Placeholder 4">
            <a:extLst>
              <a:ext uri="{FF2B5EF4-FFF2-40B4-BE49-F238E27FC236}">
                <a16:creationId xmlns:a16="http://schemas.microsoft.com/office/drawing/2014/main" id="{9980DE37-E068-5C4A-B802-DF0BDF99AF48}"/>
              </a:ext>
            </a:extLst>
          </p:cNvPr>
          <p:cNvSpPr>
            <a:spLocks noGrp="1"/>
          </p:cNvSpPr>
          <p:nvPr>
            <p:ph type="body" sz="quarter" idx="15" hasCustomPrompt="1"/>
          </p:nvPr>
        </p:nvSpPr>
        <p:spPr>
          <a:xfrm>
            <a:off x="8772314" y="5077459"/>
            <a:ext cx="2564062"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34990978-52AC-B046-97A0-FAFF4E4B51C4}" type="datetime1">
              <a:rPr lang="en-CA" smtClean="0"/>
              <a:t>2024-10-31</a:t>
            </a:fld>
            <a:endParaRPr lang="en-CA"/>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5447FBC3-6822-5941-AB52-58311291D9B3}"/>
              </a:ext>
            </a:extLst>
          </p:cNvPr>
          <p:cNvSpPr>
            <a:spLocks noGrp="1"/>
          </p:cNvSpPr>
          <p:nvPr>
            <p:ph type="sldNum" sz="quarter" idx="12"/>
          </p:nvPr>
        </p:nvSpPr>
        <p:spPr/>
        <p:txBody>
          <a:bodyPr/>
          <a:lstStyle/>
          <a:p>
            <a:fld id="{E4ECB127-6B1D-4440-BB59-CB7FB51359B3}" type="slidenum">
              <a:rPr lang="en-CA" smtClean="0"/>
              <a:pPr/>
              <a:t>‹#›</a:t>
            </a:fld>
            <a:endParaRPr lang="en-CA"/>
          </a:p>
        </p:txBody>
      </p:sp>
      <p:cxnSp>
        <p:nvCxnSpPr>
          <p:cNvPr id="18" name="Straight Connector 17">
            <a:extLst>
              <a:ext uri="{FF2B5EF4-FFF2-40B4-BE49-F238E27FC236}">
                <a16:creationId xmlns:a16="http://schemas.microsoft.com/office/drawing/2014/main" id="{603B8325-540B-6E4F-A47E-5BE09806C54F}"/>
              </a:ext>
            </a:extLst>
          </p:cNvPr>
          <p:cNvCxnSpPr>
            <a:cxnSpLocks/>
          </p:cNvCxnSpPr>
          <p:nvPr userDrawn="1"/>
        </p:nvCxnSpPr>
        <p:spPr>
          <a:xfrm>
            <a:off x="7524750" y="1592264"/>
            <a:ext cx="0" cy="41767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198607"/>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Quote - Photo, Gradient Overlay">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16EF4062-3E45-BE44-8031-CA76D9A4701D}"/>
              </a:ext>
            </a:extLst>
          </p:cNvPr>
          <p:cNvSpPr>
            <a:spLocks noGrp="1"/>
          </p:cNvSpPr>
          <p:nvPr>
            <p:ph type="title" hasCustomPrompt="1"/>
          </p:nvPr>
        </p:nvSpPr>
        <p:spPr>
          <a:xfrm>
            <a:off x="0" y="-527539"/>
            <a:ext cx="12192000" cy="513471"/>
          </a:xfrm>
        </p:spPr>
        <p:txBody>
          <a:bodyPr anchor="b">
            <a:noAutofit/>
          </a:bodyPr>
          <a:lstStyle>
            <a:lvl1pPr>
              <a:defRPr sz="1800">
                <a:solidFill>
                  <a:schemeClr val="bg1"/>
                </a:solidFill>
              </a:defRPr>
            </a:lvl1pPr>
          </a:lstStyle>
          <a:p>
            <a:r>
              <a:rPr lang="en-US"/>
              <a:t>Slides without a title in the content area requires a title for accessibility purposes.</a:t>
            </a:r>
            <a:br>
              <a:rPr lang="en-US"/>
            </a:br>
            <a:r>
              <a:rPr lang="en-US"/>
              <a:t>Click to add title — title will not appear in this presentation but will appear on screen readers.</a:t>
            </a:r>
            <a:endParaRPr lang="en-CA"/>
          </a:p>
        </p:txBody>
      </p:sp>
      <p:sp>
        <p:nvSpPr>
          <p:cNvPr id="6" name="Picture Placeholder 5">
            <a:extLst>
              <a:ext uri="{FF2B5EF4-FFF2-40B4-BE49-F238E27FC236}">
                <a16:creationId xmlns:a16="http://schemas.microsoft.com/office/drawing/2014/main" id="{A2494D7B-7589-7748-8BD2-C2BA1C8C6546}"/>
              </a:ext>
            </a:extLst>
          </p:cNvPr>
          <p:cNvSpPr>
            <a:spLocks noGrp="1"/>
          </p:cNvSpPr>
          <p:nvPr>
            <p:ph type="pic" sz="quarter" idx="17" hasCustomPrompt="1"/>
          </p:nvPr>
        </p:nvSpPr>
        <p:spPr>
          <a:xfrm>
            <a:off x="0" y="0"/>
            <a:ext cx="12192000" cy="6858000"/>
          </a:xfrm>
        </p:spPr>
        <p:txBody>
          <a:bodyPr/>
          <a:lstStyle>
            <a:lvl1pPr marL="0" indent="0">
              <a:buNone/>
              <a:defRPr>
                <a:highlight>
                  <a:srgbClr val="FF0000"/>
                </a:highlight>
              </a:defRPr>
            </a:lvl1pPr>
          </a:lstStyle>
          <a:p>
            <a:r>
              <a:rPr lang="en-US"/>
              <a:t>To change or insert the background image, you will need to access it by first moving the gradient block that is placed over the image (this gradient helps to ensure legibility of the quote). To move the gradient block, select it and shift the position so you can click on the picture icon in the center of the slide. After inserting the image, move the gradient block back to its original position. </a:t>
            </a:r>
          </a:p>
        </p:txBody>
      </p:sp>
      <p:sp>
        <p:nvSpPr>
          <p:cNvPr id="4" name="Text Placeholder 3">
            <a:extLst>
              <a:ext uri="{FF2B5EF4-FFF2-40B4-BE49-F238E27FC236}">
                <a16:creationId xmlns:a16="http://schemas.microsoft.com/office/drawing/2014/main" id="{ACBE36CE-0579-4F42-81E3-3A9D42CB63BE}"/>
              </a:ext>
            </a:extLst>
          </p:cNvPr>
          <p:cNvSpPr>
            <a:spLocks noGrp="1"/>
          </p:cNvSpPr>
          <p:nvPr>
            <p:ph type="body" sz="quarter" idx="16" hasCustomPrompt="1"/>
          </p:nvPr>
        </p:nvSpPr>
        <p:spPr>
          <a:xfrm>
            <a:off x="0" y="0"/>
            <a:ext cx="8239125" cy="6858000"/>
          </a:xfrm>
          <a:gradFill>
            <a:gsLst>
              <a:gs pos="100000">
                <a:schemeClr val="bg1">
                  <a:alpha val="0"/>
                </a:schemeClr>
              </a:gs>
              <a:gs pos="65000">
                <a:schemeClr val="bg1">
                  <a:alpha val="46074"/>
                </a:schemeClr>
              </a:gs>
            </a:gsLst>
            <a:lin ang="0" scaled="0"/>
          </a:gradFill>
          <a:ln w="0">
            <a:solidFill>
              <a:schemeClr val="bg1">
                <a:alpha val="0"/>
              </a:schemeClr>
            </a:solidFill>
          </a:ln>
        </p:spPr>
        <p:txBody>
          <a:bodyPr>
            <a:normAutofit/>
          </a:bodyPr>
          <a:lstStyle>
            <a:lvl1pPr marL="0" indent="0">
              <a:buNone/>
              <a:defRPr sz="100">
                <a:noFill/>
              </a:defRPr>
            </a:lvl1pPr>
            <a:lvl2pPr marL="457200" indent="0">
              <a:buNone/>
              <a:defRPr sz="100">
                <a:noFill/>
              </a:defRPr>
            </a:lvl2pPr>
            <a:lvl3pPr marL="914400" indent="0">
              <a:buNone/>
              <a:defRPr sz="100">
                <a:noFill/>
              </a:defRPr>
            </a:lvl3pPr>
            <a:lvl4pPr marL="1371600" indent="0">
              <a:buNone/>
              <a:defRPr sz="100">
                <a:noFill/>
              </a:defRPr>
            </a:lvl4pPr>
            <a:lvl5pPr marL="1828800" indent="0">
              <a:buNone/>
              <a:defRPr sz="100">
                <a:noFill/>
              </a:defRPr>
            </a:lvl5pPr>
          </a:lstStyle>
          <a:p>
            <a:pPr lvl="0"/>
            <a:r>
              <a:rPr lang="en-CA"/>
              <a:t> </a:t>
            </a:r>
          </a:p>
        </p:txBody>
      </p:sp>
      <p:sp>
        <p:nvSpPr>
          <p:cNvPr id="7" name="Picture Placeholder 2">
            <a:extLst>
              <a:ext uri="{FF2B5EF4-FFF2-40B4-BE49-F238E27FC236}">
                <a16:creationId xmlns:a16="http://schemas.microsoft.com/office/drawing/2014/main" id="{E107A325-34A1-A54C-B326-42F71C84FA67}"/>
              </a:ext>
            </a:extLst>
          </p:cNvPr>
          <p:cNvSpPr>
            <a:spLocks noGrp="1"/>
          </p:cNvSpPr>
          <p:nvPr>
            <p:ph type="pic" sz="quarter" idx="15" hasCustomPrompt="1"/>
          </p:nvPr>
        </p:nvSpPr>
        <p:spPr>
          <a:xfrm>
            <a:off x="868316" y="1056391"/>
            <a:ext cx="635047" cy="429087"/>
          </a:xfrm>
        </p:spPr>
        <p:txBody>
          <a:bodyPr wrap="square" anchor="ctr">
            <a:noAutofit/>
          </a:bodyPr>
          <a:lstStyle>
            <a:lvl1pPr marL="0" indent="0">
              <a:buNone/>
              <a:defRPr sz="600"/>
            </a:lvl1pPr>
          </a:lstStyle>
          <a:p>
            <a:r>
              <a:rPr lang="en-CA"/>
              <a:t>Add quote graphic here</a:t>
            </a:r>
          </a:p>
        </p:txBody>
      </p:sp>
      <p:sp>
        <p:nvSpPr>
          <p:cNvPr id="8" name="Content Placeholder 2">
            <a:extLst>
              <a:ext uri="{FF2B5EF4-FFF2-40B4-BE49-F238E27FC236}">
                <a16:creationId xmlns:a16="http://schemas.microsoft.com/office/drawing/2014/main" id="{D972FBA6-36B1-C743-8424-97C9843B8894}"/>
              </a:ext>
            </a:extLst>
          </p:cNvPr>
          <p:cNvSpPr>
            <a:spLocks noGrp="1"/>
          </p:cNvSpPr>
          <p:nvPr>
            <p:ph type="body" idx="1" hasCustomPrompt="1"/>
          </p:nvPr>
        </p:nvSpPr>
        <p:spPr>
          <a:xfrm>
            <a:off x="762000" y="1590675"/>
            <a:ext cx="5029200" cy="2238379"/>
          </a:xfrm>
          <a:noFill/>
        </p:spPr>
        <p:txBody>
          <a:bodyPr lIns="91440" tIns="45720" rIns="91440">
            <a:normAutofit/>
          </a:bodyPr>
          <a:lstStyle>
            <a:lvl1pPr marL="0" indent="0">
              <a:lnSpc>
                <a:spcPct val="100000"/>
              </a:lnSpc>
              <a:spcBef>
                <a:spcPts val="1600"/>
              </a:spcBef>
              <a:buNone/>
              <a:defRPr sz="2800" b="0" i="0">
                <a:latin typeface="Times" pitchFamily="2" charset="0"/>
              </a:defRPr>
            </a:lvl1pPr>
          </a:lstStyle>
          <a:p>
            <a:pPr lvl="0"/>
            <a:r>
              <a:rPr lang="en-CA"/>
              <a:t>Click to add quote text</a:t>
            </a:r>
          </a:p>
        </p:txBody>
      </p:sp>
      <p:sp>
        <p:nvSpPr>
          <p:cNvPr id="9" name="Picture Placeholder 2">
            <a:extLst>
              <a:ext uri="{FF2B5EF4-FFF2-40B4-BE49-F238E27FC236}">
                <a16:creationId xmlns:a16="http://schemas.microsoft.com/office/drawing/2014/main" id="{B9320892-3491-8649-85E9-A1BA284BC15C}"/>
              </a:ext>
            </a:extLst>
          </p:cNvPr>
          <p:cNvSpPr>
            <a:spLocks noGrp="1" noChangeAspect="1"/>
          </p:cNvSpPr>
          <p:nvPr>
            <p:ph type="pic" sz="quarter" idx="13" hasCustomPrompt="1"/>
          </p:nvPr>
        </p:nvSpPr>
        <p:spPr>
          <a:xfrm>
            <a:off x="873510" y="3979812"/>
            <a:ext cx="828000" cy="828000"/>
          </a:xfrm>
          <a:prstGeom prst="ellipse">
            <a:avLst/>
          </a:prstGeom>
        </p:spPr>
        <p:txBody>
          <a:bodyPr lIns="0" tIns="0" rIns="0" bIns="0" anchor="ctr" anchorCtr="0">
            <a:normAutofit/>
          </a:bodyPr>
          <a:lstStyle>
            <a:lvl1pPr marL="0" indent="0" algn="ctr">
              <a:buNone/>
              <a:defRPr sz="900"/>
            </a:lvl1pPr>
          </a:lstStyle>
          <a:p>
            <a:r>
              <a:rPr lang="en-CA"/>
              <a:t>Add headshot here</a:t>
            </a:r>
          </a:p>
        </p:txBody>
      </p:sp>
      <p:sp>
        <p:nvSpPr>
          <p:cNvPr id="15" name="Text Placeholder 4">
            <a:extLst>
              <a:ext uri="{FF2B5EF4-FFF2-40B4-BE49-F238E27FC236}">
                <a16:creationId xmlns:a16="http://schemas.microsoft.com/office/drawing/2014/main" id="{F9455CA0-65C1-3646-8F28-E9ED4ECEA4C4}"/>
              </a:ext>
            </a:extLst>
          </p:cNvPr>
          <p:cNvSpPr>
            <a:spLocks noGrp="1"/>
          </p:cNvSpPr>
          <p:nvPr>
            <p:ph type="body" sz="quarter" idx="14" hasCustomPrompt="1"/>
          </p:nvPr>
        </p:nvSpPr>
        <p:spPr>
          <a:xfrm>
            <a:off x="1820827" y="4148722"/>
            <a:ext cx="3970373"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18" name="Date Placeholder 3">
            <a:extLst>
              <a:ext uri="{FF2B5EF4-FFF2-40B4-BE49-F238E27FC236}">
                <a16:creationId xmlns:a16="http://schemas.microsoft.com/office/drawing/2014/main" id="{CD953424-7352-F14E-98DA-56EFE40B0553}"/>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CEBB640-AFD7-DC42-B000-990844F3B1D3}" type="datetime1">
              <a:rPr lang="en-CA" smtClean="0"/>
              <a:t>2024-10-31</a:t>
            </a:fld>
            <a:endParaRPr lang="en-CA"/>
          </a:p>
        </p:txBody>
      </p:sp>
      <p:sp>
        <p:nvSpPr>
          <p:cNvPr id="19" name="Footer Placeholder 4">
            <a:extLst>
              <a:ext uri="{FF2B5EF4-FFF2-40B4-BE49-F238E27FC236}">
                <a16:creationId xmlns:a16="http://schemas.microsoft.com/office/drawing/2014/main" id="{43657A8E-6A99-D24C-8885-D01CADD95493}"/>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20" name="Slide Number Placeholder 5">
            <a:extLst>
              <a:ext uri="{FF2B5EF4-FFF2-40B4-BE49-F238E27FC236}">
                <a16:creationId xmlns:a16="http://schemas.microsoft.com/office/drawing/2014/main" id="{775B80B7-B507-8145-8DBD-857CAFE74D8F}"/>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1070790087"/>
      </p:ext>
    </p:extLst>
  </p:cSld>
  <p:clrMapOvr>
    <a:overrideClrMapping bg1="dk1" tx1="lt1" bg2="dk2" tx2="lt1" accent1="accent1" accent2="accent2" accent3="accent3" accent4="accent4" accent5="accent5" accent6="accent6" hlink="hlink" folHlink="folHlink"/>
  </p:clrMapOvr>
  <p:extLst>
    <p:ext uri="{DCECCB84-F9BA-43D5-87BE-67443E8EF086}">
      <p15:sldGuideLst xmlns:p15="http://schemas.microsoft.com/office/powerpoint/2012/main">
        <p15:guide id="1" pos="48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Quote - Photo, Dark Box">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14" name="Title 21">
            <a:extLst>
              <a:ext uri="{FF2B5EF4-FFF2-40B4-BE49-F238E27FC236}">
                <a16:creationId xmlns:a16="http://schemas.microsoft.com/office/drawing/2014/main" id="{42A0CCA8-0C1A-CE4E-8111-CB9CE02FC22A}"/>
              </a:ext>
            </a:extLst>
          </p:cNvPr>
          <p:cNvSpPr>
            <a:spLocks noGrp="1"/>
          </p:cNvSpPr>
          <p:nvPr>
            <p:ph type="title" hasCustomPrompt="1"/>
          </p:nvPr>
        </p:nvSpPr>
        <p:spPr>
          <a:xfrm>
            <a:off x="0" y="-527539"/>
            <a:ext cx="12192000" cy="513471"/>
          </a:xfrm>
        </p:spPr>
        <p:txBody>
          <a:bodyPr anchor="b">
            <a:noAutofit/>
          </a:bodyPr>
          <a:lstStyle>
            <a:lvl1pPr>
              <a:defRPr sz="1800">
                <a:solidFill>
                  <a:schemeClr val="bg1"/>
                </a:solidFill>
              </a:defRPr>
            </a:lvl1pPr>
          </a:lstStyle>
          <a:p>
            <a:r>
              <a:rPr lang="en-US"/>
              <a:t>Slides without a title in the content area requires a title for accessibility purposes.</a:t>
            </a:r>
            <a:br>
              <a:rPr lang="en-US"/>
            </a:br>
            <a:r>
              <a:rPr lang="en-US"/>
              <a:t>Click to add title — title will not appear in this presentation but will appear on screen readers.</a:t>
            </a:r>
            <a:endParaRPr lang="en-CA"/>
          </a:p>
        </p:txBody>
      </p:sp>
      <p:sp>
        <p:nvSpPr>
          <p:cNvPr id="6" name="Picture Placeholder 5">
            <a:extLst>
              <a:ext uri="{FF2B5EF4-FFF2-40B4-BE49-F238E27FC236}">
                <a16:creationId xmlns:a16="http://schemas.microsoft.com/office/drawing/2014/main" id="{A2494D7B-7589-7748-8BD2-C2BA1C8C6546}"/>
              </a:ext>
            </a:extLst>
          </p:cNvPr>
          <p:cNvSpPr>
            <a:spLocks noGrp="1"/>
          </p:cNvSpPr>
          <p:nvPr>
            <p:ph type="pic" sz="quarter" idx="17"/>
          </p:nvPr>
        </p:nvSpPr>
        <p:spPr>
          <a:xfrm>
            <a:off x="0" y="0"/>
            <a:ext cx="12192000" cy="6858000"/>
          </a:xfrm>
        </p:spPr>
        <p:txBody>
          <a:bodyPr/>
          <a:lstStyle>
            <a:lvl1pPr marL="0" indent="0">
              <a:buNone/>
              <a:defRPr/>
            </a:lvl1pPr>
          </a:lstStyle>
          <a:p>
            <a:r>
              <a:rPr lang="en-US"/>
              <a:t>Click icon to add picture</a:t>
            </a:r>
          </a:p>
        </p:txBody>
      </p:sp>
      <p:sp>
        <p:nvSpPr>
          <p:cNvPr id="4" name="Text Placeholder 3">
            <a:extLst>
              <a:ext uri="{FF2B5EF4-FFF2-40B4-BE49-F238E27FC236}">
                <a16:creationId xmlns:a16="http://schemas.microsoft.com/office/drawing/2014/main" id="{ACBE36CE-0579-4F42-81E3-3A9D42CB63BE}"/>
              </a:ext>
            </a:extLst>
          </p:cNvPr>
          <p:cNvSpPr>
            <a:spLocks noGrp="1"/>
          </p:cNvSpPr>
          <p:nvPr>
            <p:ph type="body" sz="quarter" idx="16" hasCustomPrompt="1"/>
          </p:nvPr>
        </p:nvSpPr>
        <p:spPr>
          <a:xfrm>
            <a:off x="762000" y="1417637"/>
            <a:ext cx="4316412" cy="4022726"/>
          </a:xfrm>
          <a:solidFill>
            <a:schemeClr val="accent6">
              <a:alpha val="95000"/>
            </a:schemeClr>
          </a:solidFill>
          <a:ln w="0">
            <a:solidFill>
              <a:schemeClr val="bg1">
                <a:alpha val="0"/>
              </a:schemeClr>
            </a:solidFill>
          </a:ln>
        </p:spPr>
        <p:txBody>
          <a:bodyPr>
            <a:normAutofit/>
          </a:bodyPr>
          <a:lstStyle>
            <a:lvl1pPr marL="0" indent="0">
              <a:buNone/>
              <a:defRPr sz="100">
                <a:noFill/>
              </a:defRPr>
            </a:lvl1pPr>
            <a:lvl2pPr marL="457200" indent="0">
              <a:buNone/>
              <a:defRPr sz="100">
                <a:noFill/>
              </a:defRPr>
            </a:lvl2pPr>
            <a:lvl3pPr marL="914400" indent="0">
              <a:buNone/>
              <a:defRPr sz="100">
                <a:noFill/>
              </a:defRPr>
            </a:lvl3pPr>
            <a:lvl4pPr marL="1371600" indent="0">
              <a:buNone/>
              <a:defRPr sz="100">
                <a:noFill/>
              </a:defRPr>
            </a:lvl4pPr>
            <a:lvl5pPr marL="1828800" indent="0">
              <a:buNone/>
              <a:defRPr sz="100">
                <a:noFill/>
              </a:defRPr>
            </a:lvl5pPr>
          </a:lstStyle>
          <a:p>
            <a:pPr lvl="0"/>
            <a:r>
              <a:rPr lang="en-CA"/>
              <a:t> </a:t>
            </a:r>
          </a:p>
        </p:txBody>
      </p:sp>
      <p:sp>
        <p:nvSpPr>
          <p:cNvPr id="7" name="Picture Placeholder 2">
            <a:extLst>
              <a:ext uri="{FF2B5EF4-FFF2-40B4-BE49-F238E27FC236}">
                <a16:creationId xmlns:a16="http://schemas.microsoft.com/office/drawing/2014/main" id="{E107A325-34A1-A54C-B326-42F71C84FA67}"/>
              </a:ext>
            </a:extLst>
          </p:cNvPr>
          <p:cNvSpPr>
            <a:spLocks noGrp="1"/>
          </p:cNvSpPr>
          <p:nvPr>
            <p:ph type="pic" sz="quarter" idx="15" hasCustomPrompt="1"/>
          </p:nvPr>
        </p:nvSpPr>
        <p:spPr>
          <a:xfrm>
            <a:off x="1031866" y="1667452"/>
            <a:ext cx="635047" cy="429087"/>
          </a:xfrm>
        </p:spPr>
        <p:txBody>
          <a:bodyPr wrap="square" anchor="ctr">
            <a:noAutofit/>
          </a:bodyPr>
          <a:lstStyle>
            <a:lvl1pPr marL="0" indent="0">
              <a:buNone/>
              <a:defRPr sz="600"/>
            </a:lvl1pPr>
          </a:lstStyle>
          <a:p>
            <a:r>
              <a:rPr lang="en-CA"/>
              <a:t>Add quote graphic here</a:t>
            </a:r>
          </a:p>
        </p:txBody>
      </p:sp>
      <p:sp>
        <p:nvSpPr>
          <p:cNvPr id="8" name="Content Placeholder 2">
            <a:extLst>
              <a:ext uri="{FF2B5EF4-FFF2-40B4-BE49-F238E27FC236}">
                <a16:creationId xmlns:a16="http://schemas.microsoft.com/office/drawing/2014/main" id="{D972FBA6-36B1-C743-8424-97C9843B8894}"/>
              </a:ext>
            </a:extLst>
          </p:cNvPr>
          <p:cNvSpPr>
            <a:spLocks noGrp="1"/>
          </p:cNvSpPr>
          <p:nvPr>
            <p:ph type="body" idx="1" hasCustomPrompt="1"/>
          </p:nvPr>
        </p:nvSpPr>
        <p:spPr>
          <a:xfrm>
            <a:off x="925550" y="2157131"/>
            <a:ext cx="3795132" cy="2266101"/>
          </a:xfrm>
          <a:noFill/>
        </p:spPr>
        <p:txBody>
          <a:bodyPr lIns="91440" tIns="45720" rIns="91440">
            <a:normAutofit/>
          </a:bodyPr>
          <a:lstStyle>
            <a:lvl1pPr marL="0" indent="0">
              <a:lnSpc>
                <a:spcPct val="100000"/>
              </a:lnSpc>
              <a:spcBef>
                <a:spcPts val="1600"/>
              </a:spcBef>
              <a:buNone/>
              <a:defRPr sz="2200" b="0" i="0">
                <a:latin typeface="Times" pitchFamily="2" charset="0"/>
              </a:defRPr>
            </a:lvl1pPr>
          </a:lstStyle>
          <a:p>
            <a:pPr lvl="0"/>
            <a:r>
              <a:rPr lang="en-CA"/>
              <a:t>Click to add quote text</a:t>
            </a:r>
          </a:p>
        </p:txBody>
      </p:sp>
      <p:sp>
        <p:nvSpPr>
          <p:cNvPr id="9" name="Picture Placeholder 2">
            <a:extLst>
              <a:ext uri="{FF2B5EF4-FFF2-40B4-BE49-F238E27FC236}">
                <a16:creationId xmlns:a16="http://schemas.microsoft.com/office/drawing/2014/main" id="{B9320892-3491-8649-85E9-A1BA284BC15C}"/>
              </a:ext>
            </a:extLst>
          </p:cNvPr>
          <p:cNvSpPr>
            <a:spLocks noGrp="1" noChangeAspect="1"/>
          </p:cNvSpPr>
          <p:nvPr>
            <p:ph type="pic" sz="quarter" idx="13" hasCustomPrompt="1"/>
          </p:nvPr>
        </p:nvSpPr>
        <p:spPr>
          <a:xfrm>
            <a:off x="1037060" y="4423232"/>
            <a:ext cx="828000" cy="828000"/>
          </a:xfrm>
          <a:prstGeom prst="ellipse">
            <a:avLst/>
          </a:prstGeom>
        </p:spPr>
        <p:txBody>
          <a:bodyPr lIns="0" tIns="0" rIns="0" bIns="0" anchor="ctr" anchorCtr="0">
            <a:normAutofit/>
          </a:bodyPr>
          <a:lstStyle>
            <a:lvl1pPr marL="0" indent="0" algn="ctr">
              <a:buNone/>
              <a:defRPr sz="900"/>
            </a:lvl1pPr>
          </a:lstStyle>
          <a:p>
            <a:r>
              <a:rPr lang="en-CA"/>
              <a:t>Add headshot here</a:t>
            </a:r>
          </a:p>
        </p:txBody>
      </p:sp>
      <p:sp>
        <p:nvSpPr>
          <p:cNvPr id="15" name="Text Placeholder 4">
            <a:extLst>
              <a:ext uri="{FF2B5EF4-FFF2-40B4-BE49-F238E27FC236}">
                <a16:creationId xmlns:a16="http://schemas.microsoft.com/office/drawing/2014/main" id="{F9455CA0-65C1-3646-8F28-E9ED4ECEA4C4}"/>
              </a:ext>
            </a:extLst>
          </p:cNvPr>
          <p:cNvSpPr>
            <a:spLocks noGrp="1"/>
          </p:cNvSpPr>
          <p:nvPr>
            <p:ph type="body" sz="quarter" idx="14" hasCustomPrompt="1"/>
          </p:nvPr>
        </p:nvSpPr>
        <p:spPr>
          <a:xfrm>
            <a:off x="1984378" y="4592142"/>
            <a:ext cx="2803212"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11" name="Date Placeholder 3">
            <a:extLst>
              <a:ext uri="{FF2B5EF4-FFF2-40B4-BE49-F238E27FC236}">
                <a16:creationId xmlns:a16="http://schemas.microsoft.com/office/drawing/2014/main" id="{A997FCAD-E718-4F4A-95DC-568DC7D15150}"/>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8612DDD5-EE66-E446-8E65-0AD134A0D8FB}" type="datetime1">
              <a:rPr lang="en-CA" smtClean="0"/>
              <a:t>2024-10-31</a:t>
            </a:fld>
            <a:endParaRPr lang="en-CA"/>
          </a:p>
        </p:txBody>
      </p:sp>
      <p:sp>
        <p:nvSpPr>
          <p:cNvPr id="12" name="Footer Placeholder 4">
            <a:extLst>
              <a:ext uri="{FF2B5EF4-FFF2-40B4-BE49-F238E27FC236}">
                <a16:creationId xmlns:a16="http://schemas.microsoft.com/office/drawing/2014/main" id="{5A2C499F-AF7C-7745-A90D-D66D3088CC09}"/>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3" name="Slide Number Placeholder 5">
            <a:extLst>
              <a:ext uri="{FF2B5EF4-FFF2-40B4-BE49-F238E27FC236}">
                <a16:creationId xmlns:a16="http://schemas.microsoft.com/office/drawing/2014/main" id="{2797DF8F-A7DA-A649-B066-AF3F200344EE}"/>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152437884"/>
      </p:ext>
    </p:extLst>
  </p:cSld>
  <p:clrMapOvr>
    <a:overrideClrMapping bg1="dk1" tx1="lt1" bg2="dk2" tx2="lt1" accent1="accent1" accent2="accent2" accent3="accent3" accent4="accent4" accent5="accent5" accent6="accent6" hlink="hlink" folHlink="folHlink"/>
  </p:clrMapOvr>
  <p:extLst>
    <p:ext uri="{DCECCB84-F9BA-43D5-87BE-67443E8EF086}">
      <p15:sldGuideLst xmlns:p15="http://schemas.microsoft.com/office/powerpoint/2012/main">
        <p15:guide id="1" pos="480" userDrawn="1">
          <p15:clr>
            <a:srgbClr val="FBAE40"/>
          </p15:clr>
        </p15:guide>
        <p15:guide id="2" pos="720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Quote - Photo, Light Box">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13" name="Title 21">
            <a:extLst>
              <a:ext uri="{FF2B5EF4-FFF2-40B4-BE49-F238E27FC236}">
                <a16:creationId xmlns:a16="http://schemas.microsoft.com/office/drawing/2014/main" id="{72B287F2-1F1D-7646-9577-24C43117812A}"/>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a:t>Slides without a title in the content area requires a title for accessibility purposes.</a:t>
            </a:r>
            <a:br>
              <a:rPr lang="en-US"/>
            </a:br>
            <a:r>
              <a:rPr lang="en-US"/>
              <a:t>Click to add title — title will not appear in this presentation but will appear on screen readers.</a:t>
            </a:r>
            <a:endParaRPr lang="en-CA"/>
          </a:p>
        </p:txBody>
      </p:sp>
      <p:sp>
        <p:nvSpPr>
          <p:cNvPr id="6" name="Picture Placeholder 5">
            <a:extLst>
              <a:ext uri="{FF2B5EF4-FFF2-40B4-BE49-F238E27FC236}">
                <a16:creationId xmlns:a16="http://schemas.microsoft.com/office/drawing/2014/main" id="{A2494D7B-7589-7748-8BD2-C2BA1C8C6546}"/>
              </a:ext>
            </a:extLst>
          </p:cNvPr>
          <p:cNvSpPr>
            <a:spLocks noGrp="1"/>
          </p:cNvSpPr>
          <p:nvPr>
            <p:ph type="pic" sz="quarter" idx="17"/>
          </p:nvPr>
        </p:nvSpPr>
        <p:spPr>
          <a:xfrm>
            <a:off x="0" y="0"/>
            <a:ext cx="12192000" cy="6858000"/>
          </a:xfrm>
        </p:spPr>
        <p:txBody>
          <a:bodyPr/>
          <a:lstStyle>
            <a:lvl1pPr marL="0" indent="0">
              <a:buNone/>
              <a:defRPr/>
            </a:lvl1pPr>
          </a:lstStyle>
          <a:p>
            <a:r>
              <a:rPr lang="en-US"/>
              <a:t>Click icon to add picture</a:t>
            </a:r>
          </a:p>
        </p:txBody>
      </p:sp>
      <p:sp>
        <p:nvSpPr>
          <p:cNvPr id="4" name="Text Placeholder 3">
            <a:extLst>
              <a:ext uri="{FF2B5EF4-FFF2-40B4-BE49-F238E27FC236}">
                <a16:creationId xmlns:a16="http://schemas.microsoft.com/office/drawing/2014/main" id="{ACBE36CE-0579-4F42-81E3-3A9D42CB63BE}"/>
              </a:ext>
            </a:extLst>
          </p:cNvPr>
          <p:cNvSpPr>
            <a:spLocks noGrp="1"/>
          </p:cNvSpPr>
          <p:nvPr>
            <p:ph type="body" sz="quarter" idx="16" hasCustomPrompt="1"/>
          </p:nvPr>
        </p:nvSpPr>
        <p:spPr>
          <a:xfrm>
            <a:off x="762000" y="1417637"/>
            <a:ext cx="4316412" cy="4022726"/>
          </a:xfrm>
          <a:solidFill>
            <a:schemeClr val="bg1"/>
          </a:solidFill>
          <a:ln w="0">
            <a:solidFill>
              <a:schemeClr val="bg1">
                <a:alpha val="0"/>
              </a:schemeClr>
            </a:solidFill>
          </a:ln>
        </p:spPr>
        <p:txBody>
          <a:bodyPr>
            <a:normAutofit/>
          </a:bodyPr>
          <a:lstStyle>
            <a:lvl1pPr marL="0" indent="0">
              <a:buNone/>
              <a:defRPr sz="100">
                <a:noFill/>
              </a:defRPr>
            </a:lvl1pPr>
            <a:lvl2pPr marL="457200" indent="0">
              <a:buNone/>
              <a:defRPr sz="100">
                <a:noFill/>
              </a:defRPr>
            </a:lvl2pPr>
            <a:lvl3pPr marL="914400" indent="0">
              <a:buNone/>
              <a:defRPr sz="100">
                <a:noFill/>
              </a:defRPr>
            </a:lvl3pPr>
            <a:lvl4pPr marL="1371600" indent="0">
              <a:buNone/>
              <a:defRPr sz="100">
                <a:noFill/>
              </a:defRPr>
            </a:lvl4pPr>
            <a:lvl5pPr marL="1828800" indent="0">
              <a:buNone/>
              <a:defRPr sz="100">
                <a:noFill/>
              </a:defRPr>
            </a:lvl5pPr>
          </a:lstStyle>
          <a:p>
            <a:pPr lvl="0"/>
            <a:r>
              <a:rPr lang="en-CA"/>
              <a:t> </a:t>
            </a:r>
          </a:p>
        </p:txBody>
      </p:sp>
      <p:sp>
        <p:nvSpPr>
          <p:cNvPr id="7" name="Picture Placeholder 2">
            <a:extLst>
              <a:ext uri="{FF2B5EF4-FFF2-40B4-BE49-F238E27FC236}">
                <a16:creationId xmlns:a16="http://schemas.microsoft.com/office/drawing/2014/main" id="{E107A325-34A1-A54C-B326-42F71C84FA67}"/>
              </a:ext>
            </a:extLst>
          </p:cNvPr>
          <p:cNvSpPr>
            <a:spLocks noGrp="1"/>
          </p:cNvSpPr>
          <p:nvPr>
            <p:ph type="pic" sz="quarter" idx="15" hasCustomPrompt="1"/>
          </p:nvPr>
        </p:nvSpPr>
        <p:spPr>
          <a:xfrm>
            <a:off x="1031866" y="1667452"/>
            <a:ext cx="635047" cy="429087"/>
          </a:xfrm>
        </p:spPr>
        <p:txBody>
          <a:bodyPr wrap="square" anchor="ctr">
            <a:noAutofit/>
          </a:bodyPr>
          <a:lstStyle>
            <a:lvl1pPr marL="0" indent="0">
              <a:buNone/>
              <a:defRPr sz="600"/>
            </a:lvl1pPr>
          </a:lstStyle>
          <a:p>
            <a:r>
              <a:rPr lang="en-CA"/>
              <a:t>Add quote graphic here</a:t>
            </a:r>
          </a:p>
        </p:txBody>
      </p:sp>
      <p:sp>
        <p:nvSpPr>
          <p:cNvPr id="8" name="Content Placeholder 2">
            <a:extLst>
              <a:ext uri="{FF2B5EF4-FFF2-40B4-BE49-F238E27FC236}">
                <a16:creationId xmlns:a16="http://schemas.microsoft.com/office/drawing/2014/main" id="{D972FBA6-36B1-C743-8424-97C9843B8894}"/>
              </a:ext>
            </a:extLst>
          </p:cNvPr>
          <p:cNvSpPr>
            <a:spLocks noGrp="1"/>
          </p:cNvSpPr>
          <p:nvPr>
            <p:ph type="body" idx="1" hasCustomPrompt="1"/>
          </p:nvPr>
        </p:nvSpPr>
        <p:spPr>
          <a:xfrm>
            <a:off x="925550" y="2157131"/>
            <a:ext cx="3795132" cy="2266101"/>
          </a:xfrm>
          <a:noFill/>
        </p:spPr>
        <p:txBody>
          <a:bodyPr lIns="91440" tIns="45720" rIns="91440">
            <a:normAutofit/>
          </a:bodyPr>
          <a:lstStyle>
            <a:lvl1pPr marL="0" indent="0">
              <a:lnSpc>
                <a:spcPct val="100000"/>
              </a:lnSpc>
              <a:spcBef>
                <a:spcPts val="1600"/>
              </a:spcBef>
              <a:buNone/>
              <a:defRPr sz="2200" b="0" i="0">
                <a:latin typeface="Times" pitchFamily="2" charset="0"/>
              </a:defRPr>
            </a:lvl1pPr>
          </a:lstStyle>
          <a:p>
            <a:pPr lvl="0"/>
            <a:r>
              <a:rPr lang="en-CA"/>
              <a:t>Click to add quote text</a:t>
            </a:r>
          </a:p>
        </p:txBody>
      </p:sp>
      <p:sp>
        <p:nvSpPr>
          <p:cNvPr id="9" name="Picture Placeholder 2">
            <a:extLst>
              <a:ext uri="{FF2B5EF4-FFF2-40B4-BE49-F238E27FC236}">
                <a16:creationId xmlns:a16="http://schemas.microsoft.com/office/drawing/2014/main" id="{B9320892-3491-8649-85E9-A1BA284BC15C}"/>
              </a:ext>
            </a:extLst>
          </p:cNvPr>
          <p:cNvSpPr>
            <a:spLocks noGrp="1" noChangeAspect="1"/>
          </p:cNvSpPr>
          <p:nvPr>
            <p:ph type="pic" sz="quarter" idx="13" hasCustomPrompt="1"/>
          </p:nvPr>
        </p:nvSpPr>
        <p:spPr>
          <a:xfrm>
            <a:off x="1037060" y="4423232"/>
            <a:ext cx="828000" cy="828000"/>
          </a:xfrm>
          <a:prstGeom prst="ellipse">
            <a:avLst/>
          </a:prstGeom>
        </p:spPr>
        <p:txBody>
          <a:bodyPr lIns="0" tIns="0" rIns="0" bIns="0" anchor="ctr" anchorCtr="0">
            <a:normAutofit/>
          </a:bodyPr>
          <a:lstStyle>
            <a:lvl1pPr marL="0" indent="0" algn="ctr">
              <a:buNone/>
              <a:defRPr sz="900"/>
            </a:lvl1pPr>
          </a:lstStyle>
          <a:p>
            <a:r>
              <a:rPr lang="en-CA"/>
              <a:t>Add headshot here</a:t>
            </a:r>
          </a:p>
        </p:txBody>
      </p:sp>
      <p:sp>
        <p:nvSpPr>
          <p:cNvPr id="15" name="Text Placeholder 4">
            <a:extLst>
              <a:ext uri="{FF2B5EF4-FFF2-40B4-BE49-F238E27FC236}">
                <a16:creationId xmlns:a16="http://schemas.microsoft.com/office/drawing/2014/main" id="{F9455CA0-65C1-3646-8F28-E9ED4ECEA4C4}"/>
              </a:ext>
            </a:extLst>
          </p:cNvPr>
          <p:cNvSpPr>
            <a:spLocks noGrp="1"/>
          </p:cNvSpPr>
          <p:nvPr>
            <p:ph type="body" sz="quarter" idx="14" hasCustomPrompt="1"/>
          </p:nvPr>
        </p:nvSpPr>
        <p:spPr>
          <a:xfrm>
            <a:off x="1984378" y="4592142"/>
            <a:ext cx="2803212"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10" name="Date Placeholder 3">
            <a:extLst>
              <a:ext uri="{FF2B5EF4-FFF2-40B4-BE49-F238E27FC236}">
                <a16:creationId xmlns:a16="http://schemas.microsoft.com/office/drawing/2014/main" id="{01684734-1509-7E44-A078-09DDA3D8EA07}"/>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AD898DEA-DA6B-EB46-8B23-14C37EE46E93}" type="datetime1">
              <a:rPr lang="en-CA" smtClean="0"/>
              <a:t>2024-10-31</a:t>
            </a:fld>
            <a:endParaRPr lang="en-CA"/>
          </a:p>
        </p:txBody>
      </p:sp>
      <p:sp>
        <p:nvSpPr>
          <p:cNvPr id="11" name="Footer Placeholder 4">
            <a:extLst>
              <a:ext uri="{FF2B5EF4-FFF2-40B4-BE49-F238E27FC236}">
                <a16:creationId xmlns:a16="http://schemas.microsoft.com/office/drawing/2014/main" id="{20B57C5F-48F9-BD4A-9AC2-9A26E10386D1}"/>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2" name="Slide Number Placeholder 5">
            <a:extLst>
              <a:ext uri="{FF2B5EF4-FFF2-40B4-BE49-F238E27FC236}">
                <a16:creationId xmlns:a16="http://schemas.microsoft.com/office/drawing/2014/main" id="{7F9E328D-9FE1-2D40-B5F2-401DF0D4BFAF}"/>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19925719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80" userDrawn="1">
          <p15:clr>
            <a:srgbClr val="FBAE40"/>
          </p15:clr>
        </p15:guide>
        <p15:guide id="2" pos="720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Caret Center">
    <p:spTree>
      <p:nvGrpSpPr>
        <p:cNvPr id="1" name=""/>
        <p:cNvGrpSpPr/>
        <p:nvPr/>
      </p:nvGrpSpPr>
      <p:grpSpPr>
        <a:xfrm>
          <a:off x="0" y="0"/>
          <a:ext cx="0" cy="0"/>
          <a:chOff x="0" y="0"/>
          <a:chExt cx="0" cy="0"/>
        </a:xfrm>
      </p:grpSpPr>
      <p:sp>
        <p:nvSpPr>
          <p:cNvPr id="13" name="Title 21">
            <a:extLst>
              <a:ext uri="{FF2B5EF4-FFF2-40B4-BE49-F238E27FC236}">
                <a16:creationId xmlns:a16="http://schemas.microsoft.com/office/drawing/2014/main" id="{96CB9824-D180-3B45-BCF0-C585AA3036DA}"/>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a:t>Slides without a title in the content area requires a title for accessibility purposes.</a:t>
            </a:r>
            <a:br>
              <a:rPr lang="en-US"/>
            </a:br>
            <a:r>
              <a:rPr lang="en-US"/>
              <a:t>Click to add title — title will not appear in this presentation but will appear on screen readers.</a:t>
            </a:r>
            <a:endParaRPr lang="en-CA"/>
          </a:p>
        </p:txBody>
      </p:sp>
      <p:sp>
        <p:nvSpPr>
          <p:cNvPr id="12" name="Content Placeholder 2">
            <a:extLst>
              <a:ext uri="{FF2B5EF4-FFF2-40B4-BE49-F238E27FC236}">
                <a16:creationId xmlns:a16="http://schemas.microsoft.com/office/drawing/2014/main" id="{21C89225-E2D1-5B44-B072-A7ABD14D52F0}"/>
              </a:ext>
            </a:extLst>
          </p:cNvPr>
          <p:cNvSpPr>
            <a:spLocks noGrp="1"/>
          </p:cNvSpPr>
          <p:nvPr>
            <p:ph type="body" idx="1" hasCustomPrompt="1"/>
          </p:nvPr>
        </p:nvSpPr>
        <p:spPr>
          <a:xfrm>
            <a:off x="2540908" y="1628775"/>
            <a:ext cx="7110184" cy="2386283"/>
          </a:xfrm>
        </p:spPr>
        <p:txBody>
          <a:bodyPr anchor="ctr" anchorCtr="0">
            <a:normAutofit/>
          </a:bodyPr>
          <a:lstStyle>
            <a:lvl1pPr marL="0" indent="0" algn="ctr">
              <a:lnSpc>
                <a:spcPct val="100000"/>
              </a:lnSpc>
              <a:spcBef>
                <a:spcPts val="1600"/>
              </a:spcBef>
              <a:buNone/>
              <a:defRPr sz="2200" b="0" i="0">
                <a:latin typeface="Times" pitchFamily="2" charset="0"/>
              </a:defRPr>
            </a:lvl1pPr>
          </a:lstStyle>
          <a:p>
            <a:pPr lvl="0"/>
            <a:r>
              <a:rPr lang="en-CA"/>
              <a:t>Click to add quote text</a:t>
            </a:r>
          </a:p>
        </p:txBody>
      </p:sp>
      <p:sp>
        <p:nvSpPr>
          <p:cNvPr id="3" name="Picture Placeholder 2">
            <a:extLst>
              <a:ext uri="{FF2B5EF4-FFF2-40B4-BE49-F238E27FC236}">
                <a16:creationId xmlns:a16="http://schemas.microsoft.com/office/drawing/2014/main" id="{D997E6A2-C6E8-454B-9B1F-479B38514FDF}"/>
              </a:ext>
            </a:extLst>
          </p:cNvPr>
          <p:cNvSpPr>
            <a:spLocks noGrp="1" noChangeAspect="1"/>
          </p:cNvSpPr>
          <p:nvPr>
            <p:ph type="pic" sz="quarter" idx="13" hasCustomPrompt="1"/>
          </p:nvPr>
        </p:nvSpPr>
        <p:spPr>
          <a:xfrm>
            <a:off x="5682000" y="4023185"/>
            <a:ext cx="828000" cy="828000"/>
          </a:xfrm>
          <a:prstGeom prst="ellipse">
            <a:avLst/>
          </a:prstGeom>
        </p:spPr>
        <p:txBody>
          <a:bodyPr lIns="0" tIns="0" rIns="0" bIns="0" anchor="ctr" anchorCtr="0">
            <a:normAutofit/>
          </a:bodyPr>
          <a:lstStyle>
            <a:lvl1pPr marL="0" indent="0" algn="ctr">
              <a:buNone/>
              <a:defRPr sz="900"/>
            </a:lvl1pPr>
          </a:lstStyle>
          <a:p>
            <a:r>
              <a:rPr lang="en-CA"/>
              <a:t>Add headshot here</a:t>
            </a:r>
          </a:p>
        </p:txBody>
      </p:sp>
      <p:sp>
        <p:nvSpPr>
          <p:cNvPr id="15" name="Text Placeholder 4">
            <a:extLst>
              <a:ext uri="{FF2B5EF4-FFF2-40B4-BE49-F238E27FC236}">
                <a16:creationId xmlns:a16="http://schemas.microsoft.com/office/drawing/2014/main" id="{383D3051-3807-524C-BA10-05C263A690AC}"/>
              </a:ext>
            </a:extLst>
          </p:cNvPr>
          <p:cNvSpPr>
            <a:spLocks noGrp="1"/>
          </p:cNvSpPr>
          <p:nvPr>
            <p:ph type="body" sz="quarter" idx="14" hasCustomPrompt="1"/>
          </p:nvPr>
        </p:nvSpPr>
        <p:spPr>
          <a:xfrm>
            <a:off x="2540908" y="4937134"/>
            <a:ext cx="7110184" cy="691515"/>
          </a:xfrm>
        </p:spPr>
        <p:txBody>
          <a:bodyPr>
            <a:normAutofit/>
          </a:bodyPr>
          <a:lstStyle>
            <a:lvl1pPr marL="0" indent="0" algn="ctr">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CD907DBB-F883-8744-8E5B-DAD1898CEB39}" type="datetime1">
              <a:rPr lang="en-CA" smtClean="0"/>
              <a:t>2024-10-31</a:t>
            </a:fld>
            <a:endParaRPr lang="en-CA"/>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5447FBC3-6822-5941-AB52-58311291D9B3}"/>
              </a:ext>
            </a:extLst>
          </p:cNvPr>
          <p:cNvSpPr>
            <a:spLocks noGrp="1"/>
          </p:cNvSpPr>
          <p:nvPr>
            <p:ph type="sldNum" sz="quarter" idx="12"/>
          </p:nvPr>
        </p:nvSpPr>
        <p:spPr/>
        <p:txBody>
          <a:bodyPr/>
          <a:lstStyle/>
          <a:p>
            <a:fld id="{E4ECB127-6B1D-4440-BB59-CB7FB51359B3}" type="slidenum">
              <a:rPr lang="en-CA" smtClean="0"/>
              <a:pPr/>
              <a:t>‹#›</a:t>
            </a:fld>
            <a:endParaRPr lang="en-CA"/>
          </a:p>
        </p:txBody>
      </p:sp>
      <p:pic>
        <p:nvPicPr>
          <p:cNvPr id="14" name="Picture 13">
            <a:extLst>
              <a:ext uri="{FF2B5EF4-FFF2-40B4-BE49-F238E27FC236}">
                <a16:creationId xmlns:a16="http://schemas.microsoft.com/office/drawing/2014/main" id="{EEBECD8F-3F15-1849-9853-9EDBB561FD32}"/>
              </a:ext>
            </a:extLst>
          </p:cNvPr>
          <p:cNvPicPr>
            <a:picLocks noChangeAspect="1"/>
          </p:cNvPicPr>
          <p:nvPr userDrawn="1"/>
        </p:nvPicPr>
        <p:blipFill>
          <a:blip r:embed="rId2"/>
          <a:stretch>
            <a:fillRect/>
          </a:stretch>
        </p:blipFill>
        <p:spPr>
          <a:xfrm>
            <a:off x="5647354" y="409262"/>
            <a:ext cx="897292" cy="458755"/>
          </a:xfrm>
          <a:prstGeom prst="rect">
            <a:avLst/>
          </a:prstGeom>
        </p:spPr>
      </p:pic>
    </p:spTree>
    <p:extLst>
      <p:ext uri="{BB962C8B-B14F-4D97-AF65-F5344CB8AC3E}">
        <p14:creationId xmlns:p14="http://schemas.microsoft.com/office/powerpoint/2010/main" val="141460027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5098608-D70C-6242-908D-105B7BBC7D9A}"/>
              </a:ext>
            </a:extLst>
          </p:cNvPr>
          <p:cNvSpPr>
            <a:spLocks noGrp="1"/>
          </p:cNvSpPr>
          <p:nvPr>
            <p:ph type="ctrTitle" hasCustomPrompt="1"/>
          </p:nvPr>
        </p:nvSpPr>
        <p:spPr>
          <a:xfrm>
            <a:off x="1" y="534010"/>
            <a:ext cx="5043714" cy="3760084"/>
          </a:xfrm>
          <a:solidFill>
            <a:schemeClr val="accent1">
              <a:alpha val="90000"/>
            </a:schemeClr>
          </a:solidFill>
        </p:spPr>
        <p:txBody>
          <a:bodyPr lIns="457200" tIns="338328" anchor="t">
            <a:noAutofit/>
          </a:bodyPr>
          <a:lstStyle>
            <a:lvl1pPr algn="l">
              <a:defRPr sz="3200">
                <a:solidFill>
                  <a:schemeClr val="tx1"/>
                </a:solidFill>
              </a:defRPr>
            </a:lvl1pPr>
          </a:lstStyle>
          <a:p>
            <a:r>
              <a:rPr lang="en-CA"/>
              <a:t>Presentation </a:t>
            </a:r>
            <a:br>
              <a:rPr lang="en-CA"/>
            </a:br>
            <a:r>
              <a:rPr lang="en-CA"/>
              <a:t>Title</a:t>
            </a:r>
          </a:p>
        </p:txBody>
      </p:sp>
      <p:sp>
        <p:nvSpPr>
          <p:cNvPr id="17" name="Text Placeholder 2">
            <a:extLst>
              <a:ext uri="{FF2B5EF4-FFF2-40B4-BE49-F238E27FC236}">
                <a16:creationId xmlns:a16="http://schemas.microsoft.com/office/drawing/2014/main" id="{AF41ECEA-DA65-3F4D-8596-30003317DB6C}"/>
              </a:ext>
            </a:extLst>
          </p:cNvPr>
          <p:cNvSpPr>
            <a:spLocks noGrp="1"/>
          </p:cNvSpPr>
          <p:nvPr>
            <p:ph type="body" sz="quarter" idx="10" hasCustomPrompt="1"/>
          </p:nvPr>
        </p:nvSpPr>
        <p:spPr>
          <a:xfrm>
            <a:off x="366591" y="2326883"/>
            <a:ext cx="3571875" cy="375987"/>
          </a:xfrm>
        </p:spPr>
        <p:txBody>
          <a:bodyPr>
            <a:noAutofit/>
          </a:bodyPr>
          <a:lstStyle>
            <a:lvl1pPr marL="0" indent="0" algn="l">
              <a:lnSpc>
                <a:spcPct val="100000"/>
              </a:lnSpc>
              <a:spcBef>
                <a:spcPts val="0"/>
              </a:spcBef>
              <a:buNone/>
              <a:defRPr sz="1400">
                <a:solidFill>
                  <a:schemeClr val="tx1"/>
                </a:solidFill>
              </a:defRPr>
            </a:lvl1pPr>
          </a:lstStyle>
          <a:p>
            <a:pPr lvl="0"/>
            <a:r>
              <a:rPr lang="en-CA"/>
              <a:t>Date</a:t>
            </a:r>
          </a:p>
        </p:txBody>
      </p:sp>
      <p:sp>
        <p:nvSpPr>
          <p:cNvPr id="12" name="Subtitle 2">
            <a:extLst>
              <a:ext uri="{FF2B5EF4-FFF2-40B4-BE49-F238E27FC236}">
                <a16:creationId xmlns:a16="http://schemas.microsoft.com/office/drawing/2014/main" id="{E2F41215-CF00-9340-847C-0413D3DAE636}"/>
              </a:ext>
            </a:extLst>
          </p:cNvPr>
          <p:cNvSpPr>
            <a:spLocks noGrp="1"/>
          </p:cNvSpPr>
          <p:nvPr>
            <p:ph type="subTitle" idx="1" hasCustomPrompt="1"/>
          </p:nvPr>
        </p:nvSpPr>
        <p:spPr>
          <a:xfrm>
            <a:off x="381000" y="2948531"/>
            <a:ext cx="3571875" cy="1031797"/>
          </a:xfrm>
          <a:prstGeom prst="callout1">
            <a:avLst>
              <a:gd name="adj1" fmla="val 15"/>
              <a:gd name="adj2" fmla="val 25889"/>
              <a:gd name="adj3" fmla="val 91"/>
              <a:gd name="adj4" fmla="val 2200"/>
            </a:avLst>
          </a:prstGeom>
          <a:ln w="38100">
            <a:solidFill>
              <a:schemeClr val="tx1"/>
            </a:solidFill>
          </a:ln>
        </p:spPr>
        <p:txBody>
          <a:bodyPr tIns="182880">
            <a:noAutofit/>
          </a:bodyPr>
          <a:lstStyle>
            <a:lvl1pPr marL="0" indent="0" algn="l">
              <a:buNone/>
              <a:defRPr sz="1400"/>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a:t>Presenter name and title</a:t>
            </a:r>
          </a:p>
        </p:txBody>
      </p:sp>
      <p:pic>
        <p:nvPicPr>
          <p:cNvPr id="11" name="Graphic 10">
            <a:extLst>
              <a:ext uri="{FF2B5EF4-FFF2-40B4-BE49-F238E27FC236}">
                <a16:creationId xmlns:a16="http://schemas.microsoft.com/office/drawing/2014/main" id="{FDE510C3-6162-FD47-924E-799B6F06C2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80265" y="5944561"/>
            <a:ext cx="980558" cy="520650"/>
          </a:xfrm>
          <a:prstGeom prst="rect">
            <a:avLst/>
          </a:prstGeom>
        </p:spPr>
      </p:pic>
      <p:sp>
        <p:nvSpPr>
          <p:cNvPr id="8" name="Date Placeholder 3">
            <a:extLst>
              <a:ext uri="{FF2B5EF4-FFF2-40B4-BE49-F238E27FC236}">
                <a16:creationId xmlns:a16="http://schemas.microsoft.com/office/drawing/2014/main" id="{E6F8A007-C15E-8541-B9A2-32A09BFC5A04}"/>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4664F7E2-B8C4-1343-AE3D-776C9722A352}" type="datetime1">
              <a:rPr lang="en-CA" smtClean="0"/>
              <a:t>2024-10-31</a:t>
            </a:fld>
            <a:endParaRPr lang="en-CA"/>
          </a:p>
        </p:txBody>
      </p:sp>
      <p:sp>
        <p:nvSpPr>
          <p:cNvPr id="9" name="Footer Placeholder 4">
            <a:extLst>
              <a:ext uri="{FF2B5EF4-FFF2-40B4-BE49-F238E27FC236}">
                <a16:creationId xmlns:a16="http://schemas.microsoft.com/office/drawing/2014/main" id="{3B769DE6-128C-E74F-AF11-FAC8C1C693B2}"/>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0" name="Slide Number Placeholder 5">
            <a:extLst>
              <a:ext uri="{FF2B5EF4-FFF2-40B4-BE49-F238E27FC236}">
                <a16:creationId xmlns:a16="http://schemas.microsoft.com/office/drawing/2014/main" id="{98677C0B-7D80-EC4D-B07C-C86B78FB8E1F}"/>
              </a:ext>
            </a:extLst>
          </p:cNvPr>
          <p:cNvSpPr>
            <a:spLocks noGrp="1"/>
          </p:cNvSpPr>
          <p:nvPr>
            <p:ph type="sldNum" sz="quarter" idx="13"/>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pic>
        <p:nvPicPr>
          <p:cNvPr id="13" name="Graphic 12">
            <a:extLst>
              <a:ext uri="{FF2B5EF4-FFF2-40B4-BE49-F238E27FC236}">
                <a16:creationId xmlns:a16="http://schemas.microsoft.com/office/drawing/2014/main" id="{D999B45A-4A7C-1E45-B009-0AEBF33D21A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0849" y="5924550"/>
            <a:ext cx="1594639" cy="583405"/>
          </a:xfrm>
          <a:prstGeom prst="rect">
            <a:avLst/>
          </a:prstGeom>
        </p:spPr>
      </p:pic>
    </p:spTree>
    <p:extLst>
      <p:ext uri="{BB962C8B-B14F-4D97-AF65-F5344CB8AC3E}">
        <p14:creationId xmlns:p14="http://schemas.microsoft.com/office/powerpoint/2010/main" val="3448208888"/>
      </p:ext>
    </p:extLst>
  </p:cSld>
  <p:clrMapOvr>
    <a:overrideClrMapping bg1="dk1" tx1="lt1" bg2="dk2" tx2="lt1"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Caret Outline">
    <p:spTree>
      <p:nvGrpSpPr>
        <p:cNvPr id="1" name=""/>
        <p:cNvGrpSpPr/>
        <p:nvPr/>
      </p:nvGrpSpPr>
      <p:grpSpPr>
        <a:xfrm>
          <a:off x="0" y="0"/>
          <a:ext cx="0" cy="0"/>
          <a:chOff x="0" y="0"/>
          <a:chExt cx="0" cy="0"/>
        </a:xfrm>
      </p:grpSpPr>
      <p:sp>
        <p:nvSpPr>
          <p:cNvPr id="18" name="Title 21">
            <a:extLst>
              <a:ext uri="{FF2B5EF4-FFF2-40B4-BE49-F238E27FC236}">
                <a16:creationId xmlns:a16="http://schemas.microsoft.com/office/drawing/2014/main" id="{18DB0B79-3686-D644-A3EF-C076F083A46B}"/>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a:t>Slides without a title in the content area requires a title for accessibility purposes.</a:t>
            </a:r>
            <a:br>
              <a:rPr lang="en-US"/>
            </a:br>
            <a:r>
              <a:rPr lang="en-US"/>
              <a:t>Click to add title — title will not appear in this presentation but will appear on screen readers.</a:t>
            </a:r>
            <a:endParaRPr lang="en-CA"/>
          </a:p>
        </p:txBody>
      </p:sp>
      <p:sp>
        <p:nvSpPr>
          <p:cNvPr id="14" name="Picture Placeholder 2">
            <a:extLst>
              <a:ext uri="{FF2B5EF4-FFF2-40B4-BE49-F238E27FC236}">
                <a16:creationId xmlns:a16="http://schemas.microsoft.com/office/drawing/2014/main" id="{0E6DD0F2-DAD6-B143-B424-A51285AB6EA0}"/>
              </a:ext>
            </a:extLst>
          </p:cNvPr>
          <p:cNvSpPr>
            <a:spLocks noGrp="1"/>
          </p:cNvSpPr>
          <p:nvPr>
            <p:ph type="pic" sz="quarter" idx="15" hasCustomPrompt="1"/>
          </p:nvPr>
        </p:nvSpPr>
        <p:spPr>
          <a:xfrm>
            <a:off x="868316" y="1056391"/>
            <a:ext cx="635047" cy="429087"/>
          </a:xfrm>
        </p:spPr>
        <p:txBody>
          <a:bodyPr wrap="square" anchor="ctr">
            <a:noAutofit/>
          </a:bodyPr>
          <a:lstStyle>
            <a:lvl1pPr marL="0" indent="0">
              <a:buNone/>
              <a:defRPr sz="600"/>
            </a:lvl1pPr>
          </a:lstStyle>
          <a:p>
            <a:r>
              <a:rPr lang="en-CA"/>
              <a:t>Add quote graphic here</a:t>
            </a:r>
          </a:p>
        </p:txBody>
      </p:sp>
      <p:sp>
        <p:nvSpPr>
          <p:cNvPr id="15" name="Content Placeholder 2">
            <a:extLst>
              <a:ext uri="{FF2B5EF4-FFF2-40B4-BE49-F238E27FC236}">
                <a16:creationId xmlns:a16="http://schemas.microsoft.com/office/drawing/2014/main" id="{3B85C700-D09B-1341-9627-A8A0D1B7AE67}"/>
              </a:ext>
            </a:extLst>
          </p:cNvPr>
          <p:cNvSpPr>
            <a:spLocks noGrp="1"/>
          </p:cNvSpPr>
          <p:nvPr>
            <p:ph type="body" idx="1" hasCustomPrompt="1"/>
          </p:nvPr>
        </p:nvSpPr>
        <p:spPr>
          <a:xfrm>
            <a:off x="762000" y="1590675"/>
            <a:ext cx="5029200" cy="2238379"/>
          </a:xfrm>
          <a:noFill/>
        </p:spPr>
        <p:txBody>
          <a:bodyPr lIns="91440" tIns="45720" rIns="91440">
            <a:normAutofit/>
          </a:bodyPr>
          <a:lstStyle>
            <a:lvl1pPr marL="0" indent="0">
              <a:lnSpc>
                <a:spcPct val="100000"/>
              </a:lnSpc>
              <a:spcBef>
                <a:spcPts val="1600"/>
              </a:spcBef>
              <a:buNone/>
              <a:defRPr sz="2200" b="0" i="0">
                <a:latin typeface="Times" pitchFamily="2" charset="0"/>
              </a:defRPr>
            </a:lvl1pPr>
          </a:lstStyle>
          <a:p>
            <a:pPr lvl="0"/>
            <a:r>
              <a:rPr lang="en-CA"/>
              <a:t>Click to add quote text</a:t>
            </a:r>
          </a:p>
        </p:txBody>
      </p:sp>
      <p:sp>
        <p:nvSpPr>
          <p:cNvPr id="16" name="Picture Placeholder 2">
            <a:extLst>
              <a:ext uri="{FF2B5EF4-FFF2-40B4-BE49-F238E27FC236}">
                <a16:creationId xmlns:a16="http://schemas.microsoft.com/office/drawing/2014/main" id="{31C5FF50-A4C5-B14B-9D56-D5CBA27F0BF8}"/>
              </a:ext>
            </a:extLst>
          </p:cNvPr>
          <p:cNvSpPr>
            <a:spLocks noGrp="1" noChangeAspect="1"/>
          </p:cNvSpPr>
          <p:nvPr>
            <p:ph type="pic" sz="quarter" idx="13" hasCustomPrompt="1"/>
          </p:nvPr>
        </p:nvSpPr>
        <p:spPr>
          <a:xfrm>
            <a:off x="873510" y="3979812"/>
            <a:ext cx="828000" cy="828000"/>
          </a:xfrm>
          <a:prstGeom prst="ellipse">
            <a:avLst/>
          </a:prstGeom>
        </p:spPr>
        <p:txBody>
          <a:bodyPr lIns="0" tIns="0" rIns="0" bIns="0" anchor="ctr" anchorCtr="0">
            <a:normAutofit/>
          </a:bodyPr>
          <a:lstStyle>
            <a:lvl1pPr marL="0" indent="0" algn="ctr">
              <a:buNone/>
              <a:defRPr sz="900"/>
            </a:lvl1pPr>
          </a:lstStyle>
          <a:p>
            <a:r>
              <a:rPr lang="en-CA"/>
              <a:t>Add headshot here</a:t>
            </a:r>
          </a:p>
        </p:txBody>
      </p:sp>
      <p:sp>
        <p:nvSpPr>
          <p:cNvPr id="17" name="Text Placeholder 4">
            <a:extLst>
              <a:ext uri="{FF2B5EF4-FFF2-40B4-BE49-F238E27FC236}">
                <a16:creationId xmlns:a16="http://schemas.microsoft.com/office/drawing/2014/main" id="{A244E745-CA21-514D-B1CC-FBD53E0600B5}"/>
              </a:ext>
            </a:extLst>
          </p:cNvPr>
          <p:cNvSpPr>
            <a:spLocks noGrp="1"/>
          </p:cNvSpPr>
          <p:nvPr>
            <p:ph type="body" sz="quarter" idx="14" hasCustomPrompt="1"/>
          </p:nvPr>
        </p:nvSpPr>
        <p:spPr>
          <a:xfrm>
            <a:off x="1820827" y="4148722"/>
            <a:ext cx="3970373"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pic>
        <p:nvPicPr>
          <p:cNvPr id="13" name="Picture 12">
            <a:extLst>
              <a:ext uri="{FF2B5EF4-FFF2-40B4-BE49-F238E27FC236}">
                <a16:creationId xmlns:a16="http://schemas.microsoft.com/office/drawing/2014/main" id="{6504C069-273A-4F44-998A-E47B4AD126E9}"/>
              </a:ext>
            </a:extLst>
          </p:cNvPr>
          <p:cNvPicPr>
            <a:picLocks noChangeAspect="1"/>
          </p:cNvPicPr>
          <p:nvPr userDrawn="1"/>
        </p:nvPicPr>
        <p:blipFill rotWithShape="1">
          <a:blip r:embed="rId2">
            <a:alphaModFix amt="40000"/>
          </a:blip>
          <a:srcRect l="1820" t="-3413" r="29666" b="7896"/>
          <a:stretch/>
        </p:blipFill>
        <p:spPr>
          <a:xfrm>
            <a:off x="3948051" y="1111346"/>
            <a:ext cx="8243949" cy="5746654"/>
          </a:xfrm>
          <a:prstGeom prst="rect">
            <a:avLst/>
          </a:prstGeom>
        </p:spPr>
      </p:pic>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F0BBA188-7DE9-E74A-A729-F4947148E915}" type="datetime1">
              <a:rPr lang="en-CA" smtClean="0"/>
              <a:t>2024-10-31</a:t>
            </a:fld>
            <a:endParaRPr lang="en-CA"/>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5447FBC3-6822-5941-AB52-58311291D9B3}"/>
              </a:ext>
            </a:extLst>
          </p:cNvPr>
          <p:cNvSpPr>
            <a:spLocks noGrp="1"/>
          </p:cNvSpPr>
          <p:nvPr>
            <p:ph type="sldNum" sz="quarter" idx="12"/>
          </p:nvPr>
        </p:nvSpPr>
        <p:spPr/>
        <p:txBody>
          <a:bodyPr/>
          <a:lstStyle/>
          <a:p>
            <a:fld id="{E4ECB127-6B1D-4440-BB59-CB7FB51359B3}" type="slidenum">
              <a:rPr lang="en-CA" smtClean="0"/>
              <a:pPr/>
              <a:t>‹#›</a:t>
            </a:fld>
            <a:endParaRPr lang="en-CA"/>
          </a:p>
        </p:txBody>
      </p:sp>
    </p:spTree>
    <p:extLst>
      <p:ext uri="{BB962C8B-B14F-4D97-AF65-F5344CB8AC3E}">
        <p14:creationId xmlns:p14="http://schemas.microsoft.com/office/powerpoint/2010/main" val="3477410798"/>
      </p:ext>
    </p:extLst>
  </p:cSld>
  <p:clrMapOvr>
    <a:masterClrMapping/>
  </p:clrMapOvr>
  <p:extLst>
    <p:ext uri="{DCECCB84-F9BA-43D5-87BE-67443E8EF086}">
      <p15:sldGuideLst xmlns:p15="http://schemas.microsoft.com/office/powerpoint/2012/main">
        <p15:guide id="3" pos="48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 Caret Solid">
    <p:spTree>
      <p:nvGrpSpPr>
        <p:cNvPr id="1" name=""/>
        <p:cNvGrpSpPr/>
        <p:nvPr/>
      </p:nvGrpSpPr>
      <p:grpSpPr>
        <a:xfrm>
          <a:off x="0" y="0"/>
          <a:ext cx="0" cy="0"/>
          <a:chOff x="0" y="0"/>
          <a:chExt cx="0" cy="0"/>
        </a:xfrm>
      </p:grpSpPr>
      <p:sp>
        <p:nvSpPr>
          <p:cNvPr id="20" name="Title 21">
            <a:extLst>
              <a:ext uri="{FF2B5EF4-FFF2-40B4-BE49-F238E27FC236}">
                <a16:creationId xmlns:a16="http://schemas.microsoft.com/office/drawing/2014/main" id="{76B63AED-8803-184C-884D-1CBBBC81E2A2}"/>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a:t>Slides without a title in the content area requires a title for accessibility purposes.</a:t>
            </a:r>
            <a:br>
              <a:rPr lang="en-US"/>
            </a:br>
            <a:r>
              <a:rPr lang="en-US"/>
              <a:t>Click to add title — title will not appear in this presentation but will appear on screen readers.</a:t>
            </a:r>
            <a:endParaRPr lang="en-CA"/>
          </a:p>
        </p:txBody>
      </p:sp>
      <p:sp>
        <p:nvSpPr>
          <p:cNvPr id="12" name="Picture Placeholder 2">
            <a:extLst>
              <a:ext uri="{FF2B5EF4-FFF2-40B4-BE49-F238E27FC236}">
                <a16:creationId xmlns:a16="http://schemas.microsoft.com/office/drawing/2014/main" id="{D3697183-5994-924B-B7EB-809F7D7CED19}"/>
              </a:ext>
            </a:extLst>
          </p:cNvPr>
          <p:cNvSpPr>
            <a:spLocks noGrp="1"/>
          </p:cNvSpPr>
          <p:nvPr>
            <p:ph type="pic" sz="quarter" idx="15" hasCustomPrompt="1"/>
          </p:nvPr>
        </p:nvSpPr>
        <p:spPr>
          <a:xfrm>
            <a:off x="868316" y="1056391"/>
            <a:ext cx="635047" cy="429087"/>
          </a:xfrm>
        </p:spPr>
        <p:txBody>
          <a:bodyPr wrap="square" anchor="ctr">
            <a:noAutofit/>
          </a:bodyPr>
          <a:lstStyle>
            <a:lvl1pPr marL="0" indent="0">
              <a:buNone/>
              <a:defRPr sz="600"/>
            </a:lvl1pPr>
          </a:lstStyle>
          <a:p>
            <a:r>
              <a:rPr lang="en-CA"/>
              <a:t>Add quote graphic here</a:t>
            </a:r>
          </a:p>
        </p:txBody>
      </p:sp>
      <p:sp>
        <p:nvSpPr>
          <p:cNvPr id="14" name="Content Placeholder 2">
            <a:extLst>
              <a:ext uri="{FF2B5EF4-FFF2-40B4-BE49-F238E27FC236}">
                <a16:creationId xmlns:a16="http://schemas.microsoft.com/office/drawing/2014/main" id="{DA1902DA-7050-A846-BADD-F38E153E793A}"/>
              </a:ext>
            </a:extLst>
          </p:cNvPr>
          <p:cNvSpPr>
            <a:spLocks noGrp="1"/>
          </p:cNvSpPr>
          <p:nvPr>
            <p:ph type="body" idx="1" hasCustomPrompt="1"/>
          </p:nvPr>
        </p:nvSpPr>
        <p:spPr>
          <a:xfrm>
            <a:off x="762000" y="1590675"/>
            <a:ext cx="5029200" cy="2238379"/>
          </a:xfrm>
          <a:noFill/>
        </p:spPr>
        <p:txBody>
          <a:bodyPr lIns="91440" tIns="45720" rIns="91440">
            <a:normAutofit/>
          </a:bodyPr>
          <a:lstStyle>
            <a:lvl1pPr marL="0" indent="0">
              <a:lnSpc>
                <a:spcPct val="100000"/>
              </a:lnSpc>
              <a:spcBef>
                <a:spcPts val="1600"/>
              </a:spcBef>
              <a:buNone/>
              <a:defRPr sz="2200" b="0" i="0">
                <a:latin typeface="Times" pitchFamily="2" charset="0"/>
              </a:defRPr>
            </a:lvl1pPr>
          </a:lstStyle>
          <a:p>
            <a:pPr lvl="0"/>
            <a:r>
              <a:rPr lang="en-CA"/>
              <a:t>Click to add quote text</a:t>
            </a:r>
          </a:p>
        </p:txBody>
      </p:sp>
      <p:sp>
        <p:nvSpPr>
          <p:cNvPr id="18" name="Picture Placeholder 2">
            <a:extLst>
              <a:ext uri="{FF2B5EF4-FFF2-40B4-BE49-F238E27FC236}">
                <a16:creationId xmlns:a16="http://schemas.microsoft.com/office/drawing/2014/main" id="{CC557041-3D93-7F4A-A593-BCE75219AF23}"/>
              </a:ext>
            </a:extLst>
          </p:cNvPr>
          <p:cNvSpPr>
            <a:spLocks noGrp="1" noChangeAspect="1"/>
          </p:cNvSpPr>
          <p:nvPr>
            <p:ph type="pic" sz="quarter" idx="13" hasCustomPrompt="1"/>
          </p:nvPr>
        </p:nvSpPr>
        <p:spPr>
          <a:xfrm>
            <a:off x="873510" y="3979812"/>
            <a:ext cx="828000" cy="828000"/>
          </a:xfrm>
          <a:prstGeom prst="ellipse">
            <a:avLst/>
          </a:prstGeom>
        </p:spPr>
        <p:txBody>
          <a:bodyPr lIns="0" tIns="0" rIns="0" bIns="0" anchor="ctr" anchorCtr="0">
            <a:normAutofit/>
          </a:bodyPr>
          <a:lstStyle>
            <a:lvl1pPr marL="0" indent="0" algn="ctr">
              <a:buNone/>
              <a:defRPr sz="900"/>
            </a:lvl1pPr>
          </a:lstStyle>
          <a:p>
            <a:r>
              <a:rPr lang="en-CA"/>
              <a:t>Add headshot here</a:t>
            </a:r>
          </a:p>
        </p:txBody>
      </p:sp>
      <p:sp>
        <p:nvSpPr>
          <p:cNvPr id="19" name="Text Placeholder 4">
            <a:extLst>
              <a:ext uri="{FF2B5EF4-FFF2-40B4-BE49-F238E27FC236}">
                <a16:creationId xmlns:a16="http://schemas.microsoft.com/office/drawing/2014/main" id="{7039416B-DEE1-D643-9E4B-6B8453B7753B}"/>
              </a:ext>
            </a:extLst>
          </p:cNvPr>
          <p:cNvSpPr>
            <a:spLocks noGrp="1"/>
          </p:cNvSpPr>
          <p:nvPr>
            <p:ph type="body" sz="quarter" idx="14" hasCustomPrompt="1"/>
          </p:nvPr>
        </p:nvSpPr>
        <p:spPr>
          <a:xfrm>
            <a:off x="1820827" y="4148722"/>
            <a:ext cx="3970373"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pic>
        <p:nvPicPr>
          <p:cNvPr id="13" name="Picture 12">
            <a:extLst>
              <a:ext uri="{FF2B5EF4-FFF2-40B4-BE49-F238E27FC236}">
                <a16:creationId xmlns:a16="http://schemas.microsoft.com/office/drawing/2014/main" id="{F96D9D7E-EB46-9841-B85B-B38EFB95E948}"/>
              </a:ext>
            </a:extLst>
          </p:cNvPr>
          <p:cNvPicPr>
            <a:picLocks noChangeAspect="1"/>
          </p:cNvPicPr>
          <p:nvPr userDrawn="1"/>
        </p:nvPicPr>
        <p:blipFill rotWithShape="1">
          <a:blip r:embed="rId2">
            <a:alphaModFix amt="39000"/>
          </a:blip>
          <a:srcRect l="-3644" t="-25966" r="27535" b="151"/>
          <a:stretch/>
        </p:blipFill>
        <p:spPr>
          <a:xfrm>
            <a:off x="3894820" y="0"/>
            <a:ext cx="8297180" cy="6858000"/>
          </a:xfrm>
          <a:prstGeom prst="rect">
            <a:avLst/>
          </a:prstGeom>
        </p:spPr>
      </p:pic>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4FE2773E-DFB3-194C-AE32-75EF3CE7EC69}" type="datetime1">
              <a:rPr lang="en-CA" smtClean="0"/>
              <a:t>2024-10-31</a:t>
            </a:fld>
            <a:endParaRPr lang="en-CA"/>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5447FBC3-6822-5941-AB52-58311291D9B3}"/>
              </a:ext>
            </a:extLst>
          </p:cNvPr>
          <p:cNvSpPr>
            <a:spLocks noGrp="1"/>
          </p:cNvSpPr>
          <p:nvPr>
            <p:ph type="sldNum" sz="quarter" idx="12"/>
          </p:nvPr>
        </p:nvSpPr>
        <p:spPr/>
        <p:txBody>
          <a:bodyPr/>
          <a:lstStyle/>
          <a:p>
            <a:fld id="{E4ECB127-6B1D-4440-BB59-CB7FB51359B3}" type="slidenum">
              <a:rPr lang="en-CA" smtClean="0"/>
              <a:pPr/>
              <a:t>‹#›</a:t>
            </a:fld>
            <a:endParaRPr lang="en-CA"/>
          </a:p>
        </p:txBody>
      </p:sp>
    </p:spTree>
    <p:extLst>
      <p:ext uri="{BB962C8B-B14F-4D97-AF65-F5344CB8AC3E}">
        <p14:creationId xmlns:p14="http://schemas.microsoft.com/office/powerpoint/2010/main" val="3326028820"/>
      </p:ext>
    </p:extLst>
  </p:cSld>
  <p:clrMapOvr>
    <a:masterClrMapping/>
  </p:clrMapOvr>
  <p:extLst>
    <p:ext uri="{DCECCB84-F9BA-43D5-87BE-67443E8EF086}">
      <p15:sldGuideLst xmlns:p15="http://schemas.microsoft.com/office/powerpoint/2012/main">
        <p15:guide id="2" pos="4203">
          <p15:clr>
            <a:srgbClr val="FBAE40"/>
          </p15:clr>
        </p15:guide>
        <p15:guide id="3" pos="48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3-Picture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AB39C-01F5-B242-8776-B26D354AA1AE}"/>
              </a:ext>
            </a:extLst>
          </p:cNvPr>
          <p:cNvSpPr>
            <a:spLocks noGrp="1"/>
          </p:cNvSpPr>
          <p:nvPr>
            <p:ph type="title"/>
          </p:nvPr>
        </p:nvSpPr>
        <p:spPr/>
        <p:txBody>
          <a:bodyPr/>
          <a:lstStyle/>
          <a:p>
            <a:r>
              <a:rPr lang="en-US"/>
              <a:t>Click to edit Master title style</a:t>
            </a:r>
            <a:endParaRPr lang="en-CA"/>
          </a:p>
        </p:txBody>
      </p:sp>
      <p:sp>
        <p:nvSpPr>
          <p:cNvPr id="15" name="Picture Placeholder 2">
            <a:extLst>
              <a:ext uri="{FF2B5EF4-FFF2-40B4-BE49-F238E27FC236}">
                <a16:creationId xmlns:a16="http://schemas.microsoft.com/office/drawing/2014/main" id="{94ECB821-172D-0A49-8137-DAF75FDBA84E}"/>
              </a:ext>
            </a:extLst>
          </p:cNvPr>
          <p:cNvSpPr>
            <a:spLocks noGrp="1"/>
          </p:cNvSpPr>
          <p:nvPr>
            <p:ph type="pic" sz="quarter" idx="15"/>
          </p:nvPr>
        </p:nvSpPr>
        <p:spPr>
          <a:xfrm>
            <a:off x="381001" y="1592265"/>
            <a:ext cx="6975474" cy="4905736"/>
          </a:xfrm>
        </p:spPr>
        <p:txBody>
          <a:bodyPr/>
          <a:lstStyle>
            <a:lvl1pPr marL="0" indent="0">
              <a:buNone/>
              <a:defRPr/>
            </a:lvl1pPr>
          </a:lstStyle>
          <a:p>
            <a:r>
              <a:rPr lang="en-US"/>
              <a:t>Click icon to add picture</a:t>
            </a:r>
            <a:endParaRPr lang="en-CA"/>
          </a:p>
        </p:txBody>
      </p:sp>
      <p:sp>
        <p:nvSpPr>
          <p:cNvPr id="13" name="Picture Placeholder 2">
            <a:extLst>
              <a:ext uri="{FF2B5EF4-FFF2-40B4-BE49-F238E27FC236}">
                <a16:creationId xmlns:a16="http://schemas.microsoft.com/office/drawing/2014/main" id="{D9138B82-0DB9-8A4F-B70E-D4F5116B8A98}"/>
              </a:ext>
            </a:extLst>
          </p:cNvPr>
          <p:cNvSpPr>
            <a:spLocks noGrp="1"/>
          </p:cNvSpPr>
          <p:nvPr>
            <p:ph type="pic" sz="quarter" idx="16"/>
          </p:nvPr>
        </p:nvSpPr>
        <p:spPr>
          <a:xfrm>
            <a:off x="7493961" y="1592264"/>
            <a:ext cx="4317038" cy="2384124"/>
          </a:xfrm>
        </p:spPr>
        <p:txBody>
          <a:bodyPr/>
          <a:lstStyle>
            <a:lvl1pPr marL="0" indent="0">
              <a:buNone/>
              <a:defRPr/>
            </a:lvl1pPr>
          </a:lstStyle>
          <a:p>
            <a:r>
              <a:rPr lang="en-US"/>
              <a:t>Click icon to add picture</a:t>
            </a:r>
            <a:endParaRPr lang="en-CA"/>
          </a:p>
        </p:txBody>
      </p:sp>
      <p:sp>
        <p:nvSpPr>
          <p:cNvPr id="8" name="Picture Placeholder 2">
            <a:extLst>
              <a:ext uri="{FF2B5EF4-FFF2-40B4-BE49-F238E27FC236}">
                <a16:creationId xmlns:a16="http://schemas.microsoft.com/office/drawing/2014/main" id="{08E55715-D9F0-EE4C-85D2-85080921B5A5}"/>
              </a:ext>
            </a:extLst>
          </p:cNvPr>
          <p:cNvSpPr>
            <a:spLocks noGrp="1"/>
          </p:cNvSpPr>
          <p:nvPr>
            <p:ph type="pic" sz="quarter" idx="17"/>
          </p:nvPr>
        </p:nvSpPr>
        <p:spPr>
          <a:xfrm>
            <a:off x="7493961" y="4113874"/>
            <a:ext cx="4317039" cy="2384124"/>
          </a:xfrm>
        </p:spPr>
        <p:txBody>
          <a:bodyPr/>
          <a:lstStyle>
            <a:lvl1pPr marL="0" indent="0">
              <a:buNone/>
              <a:defRPr/>
            </a:lvl1pPr>
          </a:lstStyle>
          <a:p>
            <a:r>
              <a:rPr lang="en-US"/>
              <a:t>Click icon to add picture</a:t>
            </a:r>
            <a:endParaRPr lang="en-CA"/>
          </a:p>
        </p:txBody>
      </p:sp>
      <p:sp>
        <p:nvSpPr>
          <p:cNvPr id="6" name="Date Placeholder 3">
            <a:extLst>
              <a:ext uri="{FF2B5EF4-FFF2-40B4-BE49-F238E27FC236}">
                <a16:creationId xmlns:a16="http://schemas.microsoft.com/office/drawing/2014/main" id="{FD96FF29-7A2B-A842-910A-2007CA0FEA3D}"/>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030FDA0-50E0-2247-AC06-2013F33A34DB}" type="datetime1">
              <a:rPr lang="en-CA" smtClean="0"/>
              <a:t>2024-10-31</a:t>
            </a:fld>
            <a:endParaRPr lang="en-CA"/>
          </a:p>
        </p:txBody>
      </p:sp>
      <p:sp>
        <p:nvSpPr>
          <p:cNvPr id="7" name="Footer Placeholder 4">
            <a:extLst>
              <a:ext uri="{FF2B5EF4-FFF2-40B4-BE49-F238E27FC236}">
                <a16:creationId xmlns:a16="http://schemas.microsoft.com/office/drawing/2014/main" id="{2EC2A6CF-F397-3D4E-868F-EF8632650B34}"/>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9" name="Slide Number Placeholder 5">
            <a:extLst>
              <a:ext uri="{FF2B5EF4-FFF2-40B4-BE49-F238E27FC236}">
                <a16:creationId xmlns:a16="http://schemas.microsoft.com/office/drawing/2014/main" id="{96332AEE-00D5-7C49-84EF-F5A63120F76B}"/>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2814798225"/>
      </p:ext>
    </p:extLst>
  </p:cSld>
  <p:clrMapOvr>
    <a:masterClrMapping/>
  </p:clrMapOvr>
  <p:extLst>
    <p:ext uri="{DCECCB84-F9BA-43D5-87BE-67443E8EF086}">
      <p15:sldGuideLst xmlns:p15="http://schemas.microsoft.com/office/powerpoint/2012/main">
        <p15:guide id="2" pos="74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4-Picture Grid (Portra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C1072-704A-AB49-AB68-80090BDD75E7}"/>
              </a:ext>
            </a:extLst>
          </p:cNvPr>
          <p:cNvSpPr>
            <a:spLocks noGrp="1"/>
          </p:cNvSpPr>
          <p:nvPr>
            <p:ph type="title"/>
          </p:nvPr>
        </p:nvSpPr>
        <p:spPr/>
        <p:txBody>
          <a:bodyPr/>
          <a:lstStyle/>
          <a:p>
            <a:r>
              <a:rPr lang="en-US"/>
              <a:t>Click to edit Master title style</a:t>
            </a:r>
            <a:endParaRPr lang="en-CA"/>
          </a:p>
        </p:txBody>
      </p:sp>
      <p:sp>
        <p:nvSpPr>
          <p:cNvPr id="9" name="Picture Placeholder 8">
            <a:extLst>
              <a:ext uri="{FF2B5EF4-FFF2-40B4-BE49-F238E27FC236}">
                <a16:creationId xmlns:a16="http://schemas.microsoft.com/office/drawing/2014/main" id="{0BAEDB00-7364-074D-B301-A8475A77F07A}"/>
              </a:ext>
            </a:extLst>
          </p:cNvPr>
          <p:cNvSpPr>
            <a:spLocks noGrp="1"/>
          </p:cNvSpPr>
          <p:nvPr>
            <p:ph type="pic" sz="quarter" idx="13"/>
          </p:nvPr>
        </p:nvSpPr>
        <p:spPr>
          <a:xfrm>
            <a:off x="381000" y="1592263"/>
            <a:ext cx="5646173" cy="4897437"/>
          </a:xfrm>
        </p:spPr>
        <p:txBody>
          <a:bodyPr/>
          <a:lstStyle>
            <a:lvl1pPr marL="0" indent="0">
              <a:buNone/>
              <a:defRPr/>
            </a:lvl1pPr>
          </a:lstStyle>
          <a:p>
            <a:r>
              <a:rPr lang="en-US"/>
              <a:t>Click icon to add picture</a:t>
            </a:r>
            <a:endParaRPr lang="en-CA"/>
          </a:p>
        </p:txBody>
      </p:sp>
      <p:sp>
        <p:nvSpPr>
          <p:cNvPr id="12" name="Picture Placeholder 8">
            <a:extLst>
              <a:ext uri="{FF2B5EF4-FFF2-40B4-BE49-F238E27FC236}">
                <a16:creationId xmlns:a16="http://schemas.microsoft.com/office/drawing/2014/main" id="{1621877D-F0F4-D54D-8A66-86E3F38BD733}"/>
              </a:ext>
            </a:extLst>
          </p:cNvPr>
          <p:cNvSpPr>
            <a:spLocks noGrp="1"/>
          </p:cNvSpPr>
          <p:nvPr>
            <p:ph type="pic" sz="quarter" idx="14"/>
          </p:nvPr>
        </p:nvSpPr>
        <p:spPr>
          <a:xfrm>
            <a:off x="6157825" y="1592263"/>
            <a:ext cx="2760033" cy="4897437"/>
          </a:xfrm>
        </p:spPr>
        <p:txBody>
          <a:bodyPr/>
          <a:lstStyle>
            <a:lvl1pPr marL="0" indent="0">
              <a:buNone/>
              <a:defRPr/>
            </a:lvl1pPr>
          </a:lstStyle>
          <a:p>
            <a:r>
              <a:rPr lang="en-US"/>
              <a:t>Click icon to add picture</a:t>
            </a:r>
            <a:endParaRPr lang="en-CA"/>
          </a:p>
        </p:txBody>
      </p:sp>
      <p:sp>
        <p:nvSpPr>
          <p:cNvPr id="17" name="Picture Placeholder 8">
            <a:extLst>
              <a:ext uri="{FF2B5EF4-FFF2-40B4-BE49-F238E27FC236}">
                <a16:creationId xmlns:a16="http://schemas.microsoft.com/office/drawing/2014/main" id="{AE425A02-2944-B845-84F2-C23E463C6877}"/>
              </a:ext>
            </a:extLst>
          </p:cNvPr>
          <p:cNvSpPr>
            <a:spLocks noGrp="1"/>
          </p:cNvSpPr>
          <p:nvPr>
            <p:ph type="pic" sz="quarter" idx="16"/>
          </p:nvPr>
        </p:nvSpPr>
        <p:spPr>
          <a:xfrm>
            <a:off x="9048509" y="1592263"/>
            <a:ext cx="2772016" cy="2383393"/>
          </a:xfrm>
        </p:spPr>
        <p:txBody>
          <a:bodyPr/>
          <a:lstStyle>
            <a:lvl1pPr marL="0" indent="0">
              <a:buNone/>
              <a:defRPr/>
            </a:lvl1pPr>
          </a:lstStyle>
          <a:p>
            <a:r>
              <a:rPr lang="en-US"/>
              <a:t>Click icon to add picture</a:t>
            </a:r>
            <a:endParaRPr lang="en-CA"/>
          </a:p>
        </p:txBody>
      </p:sp>
      <p:sp>
        <p:nvSpPr>
          <p:cNvPr id="8" name="Picture Placeholder 8">
            <a:extLst>
              <a:ext uri="{FF2B5EF4-FFF2-40B4-BE49-F238E27FC236}">
                <a16:creationId xmlns:a16="http://schemas.microsoft.com/office/drawing/2014/main" id="{F35F0148-0F87-2444-A30E-782BC0DC2381}"/>
              </a:ext>
            </a:extLst>
          </p:cNvPr>
          <p:cNvSpPr>
            <a:spLocks noGrp="1"/>
          </p:cNvSpPr>
          <p:nvPr>
            <p:ph type="pic" sz="quarter" idx="17"/>
          </p:nvPr>
        </p:nvSpPr>
        <p:spPr>
          <a:xfrm>
            <a:off x="9048509" y="4106306"/>
            <a:ext cx="2772016" cy="2383393"/>
          </a:xfrm>
        </p:spPr>
        <p:txBody>
          <a:bodyPr/>
          <a:lstStyle>
            <a:lvl1pPr marL="0" indent="0">
              <a:buNone/>
              <a:defRPr/>
            </a:lvl1pPr>
          </a:lstStyle>
          <a:p>
            <a:r>
              <a:rPr lang="en-US"/>
              <a:t>Click icon to add picture</a:t>
            </a:r>
            <a:endParaRPr lang="en-CA"/>
          </a:p>
        </p:txBody>
      </p:sp>
      <p:sp>
        <p:nvSpPr>
          <p:cNvPr id="7" name="Date Placeholder 3">
            <a:extLst>
              <a:ext uri="{FF2B5EF4-FFF2-40B4-BE49-F238E27FC236}">
                <a16:creationId xmlns:a16="http://schemas.microsoft.com/office/drawing/2014/main" id="{99A9BCEF-2B29-204F-9F08-CF9966BE4949}"/>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384AC89A-74C0-A141-AC19-24D0BC9EC8C8}" type="datetime1">
              <a:rPr lang="en-CA" smtClean="0"/>
              <a:t>2024-10-31</a:t>
            </a:fld>
            <a:endParaRPr lang="en-CA"/>
          </a:p>
        </p:txBody>
      </p:sp>
      <p:sp>
        <p:nvSpPr>
          <p:cNvPr id="10" name="Footer Placeholder 4">
            <a:extLst>
              <a:ext uri="{FF2B5EF4-FFF2-40B4-BE49-F238E27FC236}">
                <a16:creationId xmlns:a16="http://schemas.microsoft.com/office/drawing/2014/main" id="{FD8E52D8-040B-CA45-9774-084D3FBE2FE6}"/>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1" name="Slide Number Placeholder 5">
            <a:extLst>
              <a:ext uri="{FF2B5EF4-FFF2-40B4-BE49-F238E27FC236}">
                <a16:creationId xmlns:a16="http://schemas.microsoft.com/office/drawing/2014/main" id="{60C57911-EF85-FF45-ABDF-4831FCE2863D}"/>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2948701036"/>
      </p:ext>
    </p:extLst>
  </p:cSld>
  <p:clrMapOvr>
    <a:masterClrMapping/>
  </p:clrMapOvr>
  <p:extLst>
    <p:ext uri="{DCECCB84-F9BA-43D5-87BE-67443E8EF086}">
      <p15:sldGuideLst xmlns:p15="http://schemas.microsoft.com/office/powerpoint/2012/main">
        <p15:guide id="3" orient="horz" pos="4088"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4-Picture Grid (Landscap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C1072-704A-AB49-AB68-80090BDD75E7}"/>
              </a:ext>
            </a:extLst>
          </p:cNvPr>
          <p:cNvSpPr>
            <a:spLocks noGrp="1"/>
          </p:cNvSpPr>
          <p:nvPr>
            <p:ph type="title"/>
          </p:nvPr>
        </p:nvSpPr>
        <p:spPr/>
        <p:txBody>
          <a:bodyPr/>
          <a:lstStyle/>
          <a:p>
            <a:r>
              <a:rPr lang="en-US"/>
              <a:t>Click to edit Master title style</a:t>
            </a:r>
            <a:endParaRPr lang="en-CA"/>
          </a:p>
        </p:txBody>
      </p:sp>
      <p:sp>
        <p:nvSpPr>
          <p:cNvPr id="16" name="Picture Placeholder 8">
            <a:extLst>
              <a:ext uri="{FF2B5EF4-FFF2-40B4-BE49-F238E27FC236}">
                <a16:creationId xmlns:a16="http://schemas.microsoft.com/office/drawing/2014/main" id="{62D07E0A-3D5A-1743-9B2C-B72959F114C8}"/>
              </a:ext>
            </a:extLst>
          </p:cNvPr>
          <p:cNvSpPr>
            <a:spLocks noGrp="1"/>
          </p:cNvSpPr>
          <p:nvPr>
            <p:ph type="pic" sz="quarter" idx="18"/>
          </p:nvPr>
        </p:nvSpPr>
        <p:spPr>
          <a:xfrm>
            <a:off x="381001" y="1592263"/>
            <a:ext cx="5636551" cy="2383394"/>
          </a:xfrm>
        </p:spPr>
        <p:txBody>
          <a:bodyPr/>
          <a:lstStyle>
            <a:lvl1pPr marL="0" indent="0">
              <a:buNone/>
              <a:defRPr/>
            </a:lvl1pPr>
          </a:lstStyle>
          <a:p>
            <a:r>
              <a:rPr lang="en-US"/>
              <a:t>Click icon to add picture</a:t>
            </a:r>
            <a:endParaRPr lang="en-CA"/>
          </a:p>
        </p:txBody>
      </p:sp>
      <p:sp>
        <p:nvSpPr>
          <p:cNvPr id="19" name="Picture Placeholder 8">
            <a:extLst>
              <a:ext uri="{FF2B5EF4-FFF2-40B4-BE49-F238E27FC236}">
                <a16:creationId xmlns:a16="http://schemas.microsoft.com/office/drawing/2014/main" id="{7D995437-A232-3B48-9549-102803B3209B}"/>
              </a:ext>
            </a:extLst>
          </p:cNvPr>
          <p:cNvSpPr>
            <a:spLocks noGrp="1"/>
          </p:cNvSpPr>
          <p:nvPr>
            <p:ph type="pic" sz="quarter" idx="20"/>
          </p:nvPr>
        </p:nvSpPr>
        <p:spPr>
          <a:xfrm>
            <a:off x="381001" y="4106306"/>
            <a:ext cx="2745867" cy="2383393"/>
          </a:xfrm>
        </p:spPr>
        <p:txBody>
          <a:bodyPr/>
          <a:lstStyle>
            <a:lvl1pPr marL="0" indent="0">
              <a:buNone/>
              <a:defRPr/>
            </a:lvl1pPr>
          </a:lstStyle>
          <a:p>
            <a:r>
              <a:rPr lang="en-US"/>
              <a:t>Click icon to add picture</a:t>
            </a:r>
            <a:endParaRPr lang="en-CA"/>
          </a:p>
        </p:txBody>
      </p:sp>
      <p:sp>
        <p:nvSpPr>
          <p:cNvPr id="18" name="Picture Placeholder 8">
            <a:extLst>
              <a:ext uri="{FF2B5EF4-FFF2-40B4-BE49-F238E27FC236}">
                <a16:creationId xmlns:a16="http://schemas.microsoft.com/office/drawing/2014/main" id="{06B8797C-2A90-C04A-8E40-90C173AE0987}"/>
              </a:ext>
            </a:extLst>
          </p:cNvPr>
          <p:cNvSpPr>
            <a:spLocks noGrp="1"/>
          </p:cNvSpPr>
          <p:nvPr>
            <p:ph type="pic" sz="quarter" idx="19"/>
          </p:nvPr>
        </p:nvSpPr>
        <p:spPr>
          <a:xfrm>
            <a:off x="3257519" y="4106307"/>
            <a:ext cx="2760033" cy="2383394"/>
          </a:xfrm>
        </p:spPr>
        <p:txBody>
          <a:bodyPr/>
          <a:lstStyle>
            <a:lvl1pPr marL="0" indent="0">
              <a:buNone/>
              <a:defRPr/>
            </a:lvl1pPr>
          </a:lstStyle>
          <a:p>
            <a:r>
              <a:rPr lang="en-US"/>
              <a:t>Click icon to add picture</a:t>
            </a:r>
            <a:endParaRPr lang="en-CA"/>
          </a:p>
        </p:txBody>
      </p:sp>
      <p:sp>
        <p:nvSpPr>
          <p:cNvPr id="9" name="Picture Placeholder 8">
            <a:extLst>
              <a:ext uri="{FF2B5EF4-FFF2-40B4-BE49-F238E27FC236}">
                <a16:creationId xmlns:a16="http://schemas.microsoft.com/office/drawing/2014/main" id="{0BAEDB00-7364-074D-B301-A8475A77F07A}"/>
              </a:ext>
            </a:extLst>
          </p:cNvPr>
          <p:cNvSpPr>
            <a:spLocks noGrp="1"/>
          </p:cNvSpPr>
          <p:nvPr>
            <p:ph type="pic" sz="quarter" idx="13"/>
          </p:nvPr>
        </p:nvSpPr>
        <p:spPr>
          <a:xfrm>
            <a:off x="6153351" y="1592263"/>
            <a:ext cx="5667174" cy="4897437"/>
          </a:xfrm>
        </p:spPr>
        <p:txBody>
          <a:bodyPr/>
          <a:lstStyle>
            <a:lvl1pPr marL="0" indent="0">
              <a:buNone/>
              <a:defRPr/>
            </a:lvl1pPr>
          </a:lstStyle>
          <a:p>
            <a:r>
              <a:rPr lang="en-US"/>
              <a:t>Click icon to add picture</a:t>
            </a:r>
            <a:endParaRPr lang="en-CA"/>
          </a:p>
        </p:txBody>
      </p:sp>
      <p:sp>
        <p:nvSpPr>
          <p:cNvPr id="7" name="Date Placeholder 3">
            <a:extLst>
              <a:ext uri="{FF2B5EF4-FFF2-40B4-BE49-F238E27FC236}">
                <a16:creationId xmlns:a16="http://schemas.microsoft.com/office/drawing/2014/main" id="{24D8F17D-58AC-4A48-ACC7-C01C4FDD7852}"/>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A50BC24-C694-FD4B-A9C8-569DE95B292F}" type="datetime1">
              <a:rPr lang="en-CA" smtClean="0"/>
              <a:t>2024-10-31</a:t>
            </a:fld>
            <a:endParaRPr lang="en-CA"/>
          </a:p>
        </p:txBody>
      </p:sp>
      <p:sp>
        <p:nvSpPr>
          <p:cNvPr id="8" name="Footer Placeholder 4">
            <a:extLst>
              <a:ext uri="{FF2B5EF4-FFF2-40B4-BE49-F238E27FC236}">
                <a16:creationId xmlns:a16="http://schemas.microsoft.com/office/drawing/2014/main" id="{65CA8F87-AAC4-5A4F-8AEB-9676C30D2218}"/>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0" name="Slide Number Placeholder 5">
            <a:extLst>
              <a:ext uri="{FF2B5EF4-FFF2-40B4-BE49-F238E27FC236}">
                <a16:creationId xmlns:a16="http://schemas.microsoft.com/office/drawing/2014/main" id="{A049D019-966E-2D4E-9A4E-FBF87A35A08E}"/>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3620513232"/>
      </p:ext>
    </p:extLst>
  </p:cSld>
  <p:clrMapOvr>
    <a:masterClrMapping/>
  </p:clrMapOvr>
  <p:extLst>
    <p:ext uri="{DCECCB84-F9BA-43D5-87BE-67443E8EF086}">
      <p15:sldGuideLst xmlns:p15="http://schemas.microsoft.com/office/powerpoint/2012/main">
        <p15:guide id="3" orient="horz" pos="408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Picture Grid">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01206679-E526-204A-80B6-1C1A9F60BD12}"/>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a:t>Slides without a title in the content area requires a title for accessibility purposes.</a:t>
            </a:r>
            <a:br>
              <a:rPr lang="en-US"/>
            </a:br>
            <a:r>
              <a:rPr lang="en-US"/>
              <a:t>Click to add title — title will not appear in this presentation but will appear on screen readers.</a:t>
            </a:r>
            <a:endParaRPr lang="en-CA"/>
          </a:p>
        </p:txBody>
      </p:sp>
      <p:sp>
        <p:nvSpPr>
          <p:cNvPr id="15" name="Picture Placeholder 2">
            <a:extLst>
              <a:ext uri="{FF2B5EF4-FFF2-40B4-BE49-F238E27FC236}">
                <a16:creationId xmlns:a16="http://schemas.microsoft.com/office/drawing/2014/main" id="{94ECB821-172D-0A49-8137-DAF75FDBA84E}"/>
              </a:ext>
            </a:extLst>
          </p:cNvPr>
          <p:cNvSpPr>
            <a:spLocks noGrp="1"/>
          </p:cNvSpPr>
          <p:nvPr>
            <p:ph type="pic" sz="quarter" idx="15"/>
          </p:nvPr>
        </p:nvSpPr>
        <p:spPr>
          <a:xfrm>
            <a:off x="380999" y="360000"/>
            <a:ext cx="6975475" cy="6138000"/>
          </a:xfrm>
        </p:spPr>
        <p:txBody>
          <a:bodyPr/>
          <a:lstStyle>
            <a:lvl1pPr marL="0" indent="0">
              <a:buNone/>
              <a:defRPr/>
            </a:lvl1pPr>
          </a:lstStyle>
          <a:p>
            <a:r>
              <a:rPr lang="en-US"/>
              <a:t>Click icon to add picture</a:t>
            </a:r>
            <a:endParaRPr lang="en-CA"/>
          </a:p>
        </p:txBody>
      </p:sp>
      <p:sp>
        <p:nvSpPr>
          <p:cNvPr id="14" name="Picture Placeholder 2">
            <a:extLst>
              <a:ext uri="{FF2B5EF4-FFF2-40B4-BE49-F238E27FC236}">
                <a16:creationId xmlns:a16="http://schemas.microsoft.com/office/drawing/2014/main" id="{73A85975-8933-B645-B749-E215636C3142}"/>
              </a:ext>
            </a:extLst>
          </p:cNvPr>
          <p:cNvSpPr>
            <a:spLocks noGrp="1"/>
          </p:cNvSpPr>
          <p:nvPr>
            <p:ph type="pic" sz="quarter" idx="18"/>
          </p:nvPr>
        </p:nvSpPr>
        <p:spPr>
          <a:xfrm>
            <a:off x="7493961" y="360000"/>
            <a:ext cx="4326564" cy="3004201"/>
          </a:xfrm>
        </p:spPr>
        <p:txBody>
          <a:bodyPr/>
          <a:lstStyle>
            <a:lvl1pPr marL="0" indent="0">
              <a:buNone/>
              <a:defRPr/>
            </a:lvl1pPr>
          </a:lstStyle>
          <a:p>
            <a:r>
              <a:rPr lang="en-US"/>
              <a:t>Click icon to add picture</a:t>
            </a:r>
            <a:endParaRPr lang="en-CA"/>
          </a:p>
        </p:txBody>
      </p:sp>
      <p:sp>
        <p:nvSpPr>
          <p:cNvPr id="16" name="Picture Placeholder 2">
            <a:extLst>
              <a:ext uri="{FF2B5EF4-FFF2-40B4-BE49-F238E27FC236}">
                <a16:creationId xmlns:a16="http://schemas.microsoft.com/office/drawing/2014/main" id="{7F5D70DB-41B6-544F-B9BB-7868CC42E9DF}"/>
              </a:ext>
            </a:extLst>
          </p:cNvPr>
          <p:cNvSpPr>
            <a:spLocks noGrp="1"/>
          </p:cNvSpPr>
          <p:nvPr>
            <p:ph type="pic" sz="quarter" idx="17"/>
          </p:nvPr>
        </p:nvSpPr>
        <p:spPr>
          <a:xfrm>
            <a:off x="7493961" y="3493799"/>
            <a:ext cx="4326564" cy="3004201"/>
          </a:xfrm>
        </p:spPr>
        <p:txBody>
          <a:bodyPr/>
          <a:lstStyle>
            <a:lvl1pPr marL="0" indent="0">
              <a:buNone/>
              <a:defRPr/>
            </a:lvl1pPr>
          </a:lstStyle>
          <a:p>
            <a:r>
              <a:rPr lang="en-US"/>
              <a:t>Click icon to add picture</a:t>
            </a:r>
            <a:endParaRPr lang="en-CA"/>
          </a:p>
        </p:txBody>
      </p:sp>
      <p:sp>
        <p:nvSpPr>
          <p:cNvPr id="6" name="Date Placeholder 3">
            <a:extLst>
              <a:ext uri="{FF2B5EF4-FFF2-40B4-BE49-F238E27FC236}">
                <a16:creationId xmlns:a16="http://schemas.microsoft.com/office/drawing/2014/main" id="{16E70515-2881-B34E-8EF7-A54BA69746D9}"/>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78D418B5-6136-3C43-85E3-AC211BB6822B}" type="datetime1">
              <a:rPr lang="en-CA" smtClean="0"/>
              <a:t>2024-10-31</a:t>
            </a:fld>
            <a:endParaRPr lang="en-CA"/>
          </a:p>
        </p:txBody>
      </p:sp>
      <p:sp>
        <p:nvSpPr>
          <p:cNvPr id="7" name="Footer Placeholder 4">
            <a:extLst>
              <a:ext uri="{FF2B5EF4-FFF2-40B4-BE49-F238E27FC236}">
                <a16:creationId xmlns:a16="http://schemas.microsoft.com/office/drawing/2014/main" id="{5DDF54F0-2665-8541-B525-4DE11A53C60B}"/>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8" name="Slide Number Placeholder 5">
            <a:extLst>
              <a:ext uri="{FF2B5EF4-FFF2-40B4-BE49-F238E27FC236}">
                <a16:creationId xmlns:a16="http://schemas.microsoft.com/office/drawing/2014/main" id="{5E824237-E327-DB48-A900-9276F13D0C9F}"/>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2555713439"/>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4-Picture Grid (Portrait)">
    <p:spTree>
      <p:nvGrpSpPr>
        <p:cNvPr id="1" name=""/>
        <p:cNvGrpSpPr/>
        <p:nvPr/>
      </p:nvGrpSpPr>
      <p:grpSpPr>
        <a:xfrm>
          <a:off x="0" y="0"/>
          <a:ext cx="0" cy="0"/>
          <a:chOff x="0" y="0"/>
          <a:chExt cx="0" cy="0"/>
        </a:xfrm>
      </p:grpSpPr>
      <p:sp>
        <p:nvSpPr>
          <p:cNvPr id="6" name="Title 21">
            <a:extLst>
              <a:ext uri="{FF2B5EF4-FFF2-40B4-BE49-F238E27FC236}">
                <a16:creationId xmlns:a16="http://schemas.microsoft.com/office/drawing/2014/main" id="{73F59288-6160-0D42-91BB-837AF5117351}"/>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a:t>Slides without a title in the content area requires a title for accessibility purposes.</a:t>
            </a:r>
            <a:br>
              <a:rPr lang="en-US"/>
            </a:br>
            <a:r>
              <a:rPr lang="en-US"/>
              <a:t>Click to add title — title will not appear in this presentation but will appear on screen readers.</a:t>
            </a:r>
            <a:endParaRPr lang="en-CA"/>
          </a:p>
        </p:txBody>
      </p:sp>
      <p:sp>
        <p:nvSpPr>
          <p:cNvPr id="9" name="Picture Placeholder 8">
            <a:extLst>
              <a:ext uri="{FF2B5EF4-FFF2-40B4-BE49-F238E27FC236}">
                <a16:creationId xmlns:a16="http://schemas.microsoft.com/office/drawing/2014/main" id="{0BAEDB00-7364-074D-B301-A8475A77F07A}"/>
              </a:ext>
            </a:extLst>
          </p:cNvPr>
          <p:cNvSpPr>
            <a:spLocks noGrp="1"/>
          </p:cNvSpPr>
          <p:nvPr>
            <p:ph type="pic" sz="quarter" idx="13"/>
          </p:nvPr>
        </p:nvSpPr>
        <p:spPr>
          <a:xfrm>
            <a:off x="383458" y="360000"/>
            <a:ext cx="4195916" cy="6129700"/>
          </a:xfrm>
        </p:spPr>
        <p:txBody>
          <a:bodyPr/>
          <a:lstStyle>
            <a:lvl1pPr marL="0" indent="0">
              <a:buNone/>
              <a:defRPr/>
            </a:lvl1pPr>
          </a:lstStyle>
          <a:p>
            <a:r>
              <a:rPr lang="en-US"/>
              <a:t>Click icon to add picture</a:t>
            </a:r>
            <a:endParaRPr lang="en-CA"/>
          </a:p>
        </p:txBody>
      </p:sp>
      <p:sp>
        <p:nvSpPr>
          <p:cNvPr id="12" name="Picture Placeholder 8">
            <a:extLst>
              <a:ext uri="{FF2B5EF4-FFF2-40B4-BE49-F238E27FC236}">
                <a16:creationId xmlns:a16="http://schemas.microsoft.com/office/drawing/2014/main" id="{1621877D-F0F4-D54D-8A66-86E3F38BD733}"/>
              </a:ext>
            </a:extLst>
          </p:cNvPr>
          <p:cNvSpPr>
            <a:spLocks noGrp="1"/>
          </p:cNvSpPr>
          <p:nvPr>
            <p:ph type="pic" sz="quarter" idx="14"/>
          </p:nvPr>
        </p:nvSpPr>
        <p:spPr>
          <a:xfrm>
            <a:off x="4717229" y="360000"/>
            <a:ext cx="4212919" cy="3000050"/>
          </a:xfrm>
        </p:spPr>
        <p:txBody>
          <a:bodyPr/>
          <a:lstStyle>
            <a:lvl1pPr marL="0" indent="0">
              <a:buNone/>
              <a:defRPr/>
            </a:lvl1pPr>
          </a:lstStyle>
          <a:p>
            <a:r>
              <a:rPr lang="en-US"/>
              <a:t>Click icon to add picture</a:t>
            </a:r>
            <a:endParaRPr lang="en-CA"/>
          </a:p>
        </p:txBody>
      </p:sp>
      <p:sp>
        <p:nvSpPr>
          <p:cNvPr id="15" name="Picture Placeholder 8">
            <a:extLst>
              <a:ext uri="{FF2B5EF4-FFF2-40B4-BE49-F238E27FC236}">
                <a16:creationId xmlns:a16="http://schemas.microsoft.com/office/drawing/2014/main" id="{12354A74-CC4D-FF48-B2CA-4F5C89BB8609}"/>
              </a:ext>
            </a:extLst>
          </p:cNvPr>
          <p:cNvSpPr>
            <a:spLocks noGrp="1"/>
          </p:cNvSpPr>
          <p:nvPr>
            <p:ph type="pic" sz="quarter" idx="15"/>
          </p:nvPr>
        </p:nvSpPr>
        <p:spPr>
          <a:xfrm>
            <a:off x="9068003" y="360000"/>
            <a:ext cx="2740539" cy="3000050"/>
          </a:xfrm>
        </p:spPr>
        <p:txBody>
          <a:bodyPr/>
          <a:lstStyle>
            <a:lvl1pPr marL="0" indent="0">
              <a:buNone/>
              <a:defRPr/>
            </a:lvl1pPr>
          </a:lstStyle>
          <a:p>
            <a:r>
              <a:rPr lang="en-US"/>
              <a:t>Click icon to add picture</a:t>
            </a:r>
            <a:endParaRPr lang="en-CA"/>
          </a:p>
        </p:txBody>
      </p:sp>
      <p:sp>
        <p:nvSpPr>
          <p:cNvPr id="11" name="Picture Placeholder 8">
            <a:extLst>
              <a:ext uri="{FF2B5EF4-FFF2-40B4-BE49-F238E27FC236}">
                <a16:creationId xmlns:a16="http://schemas.microsoft.com/office/drawing/2014/main" id="{82448F46-9EC7-D241-8D0D-C9F8CE444587}"/>
              </a:ext>
            </a:extLst>
          </p:cNvPr>
          <p:cNvSpPr>
            <a:spLocks noGrp="1"/>
          </p:cNvSpPr>
          <p:nvPr>
            <p:ph type="pic" sz="quarter" idx="16"/>
          </p:nvPr>
        </p:nvSpPr>
        <p:spPr>
          <a:xfrm>
            <a:off x="4717229" y="3489650"/>
            <a:ext cx="7103296" cy="3000050"/>
          </a:xfrm>
        </p:spPr>
        <p:txBody>
          <a:bodyPr/>
          <a:lstStyle>
            <a:lvl1pPr marL="0" indent="0">
              <a:buNone/>
              <a:defRPr/>
            </a:lvl1pPr>
          </a:lstStyle>
          <a:p>
            <a:r>
              <a:rPr lang="en-US"/>
              <a:t>Click icon to add picture</a:t>
            </a:r>
            <a:endParaRPr lang="en-CA"/>
          </a:p>
        </p:txBody>
      </p:sp>
      <p:sp>
        <p:nvSpPr>
          <p:cNvPr id="7" name="Date Placeholder 3">
            <a:extLst>
              <a:ext uri="{FF2B5EF4-FFF2-40B4-BE49-F238E27FC236}">
                <a16:creationId xmlns:a16="http://schemas.microsoft.com/office/drawing/2014/main" id="{4F0BB453-DBEE-8444-B7F9-D23382304FAD}"/>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6CFA513F-20A5-894E-99F3-C1EFF12BD93D}" type="datetime1">
              <a:rPr lang="en-CA" smtClean="0"/>
              <a:t>2024-10-31</a:t>
            </a:fld>
            <a:endParaRPr lang="en-CA"/>
          </a:p>
        </p:txBody>
      </p:sp>
      <p:sp>
        <p:nvSpPr>
          <p:cNvPr id="8" name="Footer Placeholder 4">
            <a:extLst>
              <a:ext uri="{FF2B5EF4-FFF2-40B4-BE49-F238E27FC236}">
                <a16:creationId xmlns:a16="http://schemas.microsoft.com/office/drawing/2014/main" id="{4E7EE71F-FAA0-7C4F-9A69-0E98D22224B0}"/>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0" name="Slide Number Placeholder 5">
            <a:extLst>
              <a:ext uri="{FF2B5EF4-FFF2-40B4-BE49-F238E27FC236}">
                <a16:creationId xmlns:a16="http://schemas.microsoft.com/office/drawing/2014/main" id="{4835D0DC-5A49-864C-815F-CB2C50AE827B}"/>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2914615380"/>
      </p:ext>
    </p:extLst>
  </p:cSld>
  <p:clrMapOvr>
    <a:masterClrMapping/>
  </p:clrMapOvr>
  <p:extLst>
    <p:ext uri="{DCECCB84-F9BA-43D5-87BE-67443E8EF086}">
      <p15:sldGuideLst xmlns:p15="http://schemas.microsoft.com/office/powerpoint/2012/main">
        <p15:guide id="3" orient="horz" pos="408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Picture Grid (Landscape)">
    <p:spTree>
      <p:nvGrpSpPr>
        <p:cNvPr id="1" name=""/>
        <p:cNvGrpSpPr/>
        <p:nvPr/>
      </p:nvGrpSpPr>
      <p:grpSpPr>
        <a:xfrm>
          <a:off x="0" y="0"/>
          <a:ext cx="0" cy="0"/>
          <a:chOff x="0" y="0"/>
          <a:chExt cx="0" cy="0"/>
        </a:xfrm>
      </p:grpSpPr>
      <p:sp>
        <p:nvSpPr>
          <p:cNvPr id="6" name="Title 21">
            <a:extLst>
              <a:ext uri="{FF2B5EF4-FFF2-40B4-BE49-F238E27FC236}">
                <a16:creationId xmlns:a16="http://schemas.microsoft.com/office/drawing/2014/main" id="{D969E83F-05F7-8447-9C56-2938C4C2B4CF}"/>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a:t>Slides without a title in the content area requires a title for accessibility purposes.</a:t>
            </a:r>
            <a:br>
              <a:rPr lang="en-US"/>
            </a:br>
            <a:r>
              <a:rPr lang="en-US"/>
              <a:t>Click to add title — title will not appear in this presentation but will appear on screen readers.</a:t>
            </a:r>
            <a:endParaRPr lang="en-CA"/>
          </a:p>
        </p:txBody>
      </p:sp>
      <p:sp>
        <p:nvSpPr>
          <p:cNvPr id="16" name="Picture Placeholder 8">
            <a:extLst>
              <a:ext uri="{FF2B5EF4-FFF2-40B4-BE49-F238E27FC236}">
                <a16:creationId xmlns:a16="http://schemas.microsoft.com/office/drawing/2014/main" id="{62D07E0A-3D5A-1743-9B2C-B72959F114C8}"/>
              </a:ext>
            </a:extLst>
          </p:cNvPr>
          <p:cNvSpPr>
            <a:spLocks noGrp="1"/>
          </p:cNvSpPr>
          <p:nvPr>
            <p:ph type="pic" sz="quarter" idx="18"/>
          </p:nvPr>
        </p:nvSpPr>
        <p:spPr>
          <a:xfrm>
            <a:off x="381000" y="360000"/>
            <a:ext cx="5636552" cy="3706670"/>
          </a:xfrm>
        </p:spPr>
        <p:txBody>
          <a:bodyPr/>
          <a:lstStyle>
            <a:lvl1pPr marL="0" indent="0">
              <a:buNone/>
              <a:defRPr/>
            </a:lvl1pPr>
          </a:lstStyle>
          <a:p>
            <a:r>
              <a:rPr lang="en-US"/>
              <a:t>Click icon to add picture</a:t>
            </a:r>
            <a:endParaRPr lang="en-CA"/>
          </a:p>
        </p:txBody>
      </p:sp>
      <p:sp>
        <p:nvSpPr>
          <p:cNvPr id="19" name="Picture Placeholder 8">
            <a:extLst>
              <a:ext uri="{FF2B5EF4-FFF2-40B4-BE49-F238E27FC236}">
                <a16:creationId xmlns:a16="http://schemas.microsoft.com/office/drawing/2014/main" id="{7D995437-A232-3B48-9549-102803B3209B}"/>
              </a:ext>
            </a:extLst>
          </p:cNvPr>
          <p:cNvSpPr>
            <a:spLocks noGrp="1"/>
          </p:cNvSpPr>
          <p:nvPr>
            <p:ph type="pic" sz="quarter" idx="20"/>
          </p:nvPr>
        </p:nvSpPr>
        <p:spPr>
          <a:xfrm>
            <a:off x="381000" y="4196268"/>
            <a:ext cx="2745868" cy="2293431"/>
          </a:xfrm>
        </p:spPr>
        <p:txBody>
          <a:bodyPr/>
          <a:lstStyle>
            <a:lvl1pPr marL="0" indent="0">
              <a:buNone/>
              <a:defRPr/>
            </a:lvl1pPr>
          </a:lstStyle>
          <a:p>
            <a:r>
              <a:rPr lang="en-US"/>
              <a:t>Click icon to add picture</a:t>
            </a:r>
            <a:endParaRPr lang="en-CA"/>
          </a:p>
        </p:txBody>
      </p:sp>
      <p:sp>
        <p:nvSpPr>
          <p:cNvPr id="18" name="Picture Placeholder 8">
            <a:extLst>
              <a:ext uri="{FF2B5EF4-FFF2-40B4-BE49-F238E27FC236}">
                <a16:creationId xmlns:a16="http://schemas.microsoft.com/office/drawing/2014/main" id="{06B8797C-2A90-C04A-8E40-90C173AE0987}"/>
              </a:ext>
            </a:extLst>
          </p:cNvPr>
          <p:cNvSpPr>
            <a:spLocks noGrp="1"/>
          </p:cNvSpPr>
          <p:nvPr>
            <p:ph type="pic" sz="quarter" idx="19"/>
          </p:nvPr>
        </p:nvSpPr>
        <p:spPr>
          <a:xfrm>
            <a:off x="3257519" y="4196269"/>
            <a:ext cx="2760033" cy="2293431"/>
          </a:xfrm>
        </p:spPr>
        <p:txBody>
          <a:bodyPr/>
          <a:lstStyle>
            <a:lvl1pPr marL="0" indent="0">
              <a:buNone/>
              <a:defRPr/>
            </a:lvl1pPr>
          </a:lstStyle>
          <a:p>
            <a:r>
              <a:rPr lang="en-US"/>
              <a:t>Click icon to add picture</a:t>
            </a:r>
            <a:endParaRPr lang="en-CA"/>
          </a:p>
        </p:txBody>
      </p:sp>
      <p:sp>
        <p:nvSpPr>
          <p:cNvPr id="9" name="Picture Placeholder 8">
            <a:extLst>
              <a:ext uri="{FF2B5EF4-FFF2-40B4-BE49-F238E27FC236}">
                <a16:creationId xmlns:a16="http://schemas.microsoft.com/office/drawing/2014/main" id="{0BAEDB00-7364-074D-B301-A8475A77F07A}"/>
              </a:ext>
            </a:extLst>
          </p:cNvPr>
          <p:cNvSpPr>
            <a:spLocks noGrp="1"/>
          </p:cNvSpPr>
          <p:nvPr>
            <p:ph type="pic" sz="quarter" idx="13"/>
          </p:nvPr>
        </p:nvSpPr>
        <p:spPr>
          <a:xfrm>
            <a:off x="6153351" y="360001"/>
            <a:ext cx="5667174" cy="6129700"/>
          </a:xfrm>
        </p:spPr>
        <p:txBody>
          <a:bodyPr/>
          <a:lstStyle>
            <a:lvl1pPr marL="0" indent="0">
              <a:buNone/>
              <a:defRPr/>
            </a:lvl1pPr>
          </a:lstStyle>
          <a:p>
            <a:r>
              <a:rPr lang="en-US"/>
              <a:t>Click icon to add picture</a:t>
            </a:r>
            <a:endParaRPr lang="en-CA"/>
          </a:p>
        </p:txBody>
      </p:sp>
      <p:sp>
        <p:nvSpPr>
          <p:cNvPr id="7" name="Date Placeholder 3">
            <a:extLst>
              <a:ext uri="{FF2B5EF4-FFF2-40B4-BE49-F238E27FC236}">
                <a16:creationId xmlns:a16="http://schemas.microsoft.com/office/drawing/2014/main" id="{1054E135-1818-6B43-9447-E5FA1C31B3B8}"/>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0A7E2EB4-1937-884C-9F06-FADC31BB3F61}" type="datetime1">
              <a:rPr lang="en-CA" smtClean="0"/>
              <a:t>2024-10-31</a:t>
            </a:fld>
            <a:endParaRPr lang="en-CA"/>
          </a:p>
        </p:txBody>
      </p:sp>
      <p:sp>
        <p:nvSpPr>
          <p:cNvPr id="8" name="Footer Placeholder 4">
            <a:extLst>
              <a:ext uri="{FF2B5EF4-FFF2-40B4-BE49-F238E27FC236}">
                <a16:creationId xmlns:a16="http://schemas.microsoft.com/office/drawing/2014/main" id="{E41BE689-B32F-444E-B582-302A70D1C0E8}"/>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0" name="Slide Number Placeholder 5">
            <a:extLst>
              <a:ext uri="{FF2B5EF4-FFF2-40B4-BE49-F238E27FC236}">
                <a16:creationId xmlns:a16="http://schemas.microsoft.com/office/drawing/2014/main" id="{51DACFED-F7F6-5C43-A0CA-88CB7E163BA5}"/>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3010924141"/>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4" name="Media Placeholder 2">
            <a:extLst>
              <a:ext uri="{FF2B5EF4-FFF2-40B4-BE49-F238E27FC236}">
                <a16:creationId xmlns:a16="http://schemas.microsoft.com/office/drawing/2014/main" id="{B08A1DBD-0DD6-9A4C-A0E5-F7B42055330F}"/>
              </a:ext>
            </a:extLst>
          </p:cNvPr>
          <p:cNvSpPr>
            <a:spLocks noGrp="1"/>
          </p:cNvSpPr>
          <p:nvPr>
            <p:ph type="media" sz="quarter" idx="10"/>
          </p:nvPr>
        </p:nvSpPr>
        <p:spPr>
          <a:xfrm>
            <a:off x="0" y="0"/>
            <a:ext cx="12192000" cy="6858000"/>
          </a:xfrm>
        </p:spPr>
        <p:txBody>
          <a:bodyPr/>
          <a:lstStyle/>
          <a:p>
            <a:r>
              <a:rPr lang="en-US"/>
              <a:t>Click icon to add media</a:t>
            </a:r>
            <a:endParaRPr lang="en-CA"/>
          </a:p>
        </p:txBody>
      </p:sp>
      <p:sp>
        <p:nvSpPr>
          <p:cNvPr id="3" name="Title 21">
            <a:extLst>
              <a:ext uri="{FF2B5EF4-FFF2-40B4-BE49-F238E27FC236}">
                <a16:creationId xmlns:a16="http://schemas.microsoft.com/office/drawing/2014/main" id="{D884024C-A553-3D46-AF15-089E65BE161E}"/>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a:t>Slides without a title in the content area requires a title for accessibility purposes.</a:t>
            </a:r>
            <a:br>
              <a:rPr lang="en-US"/>
            </a:br>
            <a:r>
              <a:rPr lang="en-US"/>
              <a:t>Click to add title — title will not appear in this presentation but will appear on screen readers.</a:t>
            </a:r>
            <a:endParaRPr lang="en-CA"/>
          </a:p>
        </p:txBody>
      </p:sp>
      <p:sp>
        <p:nvSpPr>
          <p:cNvPr id="5" name="Date Placeholder 3">
            <a:extLst>
              <a:ext uri="{FF2B5EF4-FFF2-40B4-BE49-F238E27FC236}">
                <a16:creationId xmlns:a16="http://schemas.microsoft.com/office/drawing/2014/main" id="{961BD581-E07E-2848-8F78-34D6BD31004B}"/>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E0C2BB71-3236-C942-9EDE-CD9030A2ACA3}" type="datetime1">
              <a:rPr lang="en-CA" smtClean="0"/>
              <a:t>2024-10-31</a:t>
            </a:fld>
            <a:endParaRPr lang="en-CA"/>
          </a:p>
        </p:txBody>
      </p:sp>
      <p:sp>
        <p:nvSpPr>
          <p:cNvPr id="6" name="Footer Placeholder 4">
            <a:extLst>
              <a:ext uri="{FF2B5EF4-FFF2-40B4-BE49-F238E27FC236}">
                <a16:creationId xmlns:a16="http://schemas.microsoft.com/office/drawing/2014/main" id="{AC075F37-26A0-C946-9E47-9C0C00B2B8D7}"/>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7" name="Slide Number Placeholder 5">
            <a:extLst>
              <a:ext uri="{FF2B5EF4-FFF2-40B4-BE49-F238E27FC236}">
                <a16:creationId xmlns:a16="http://schemas.microsoft.com/office/drawing/2014/main" id="{80D2998A-7A65-A14F-8950-3B252A3D96FF}"/>
              </a:ext>
            </a:extLst>
          </p:cNvPr>
          <p:cNvSpPr>
            <a:spLocks noGrp="1"/>
          </p:cNvSpPr>
          <p:nvPr>
            <p:ph type="sldNum" sz="quarter" idx="13"/>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33932473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07B6E-E330-8E41-AC14-CF48EC8C5A5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570F376-3BF1-E54D-94F7-DF7335A0D804}"/>
              </a:ext>
            </a:extLst>
          </p:cNvPr>
          <p:cNvSpPr>
            <a:spLocks noGrp="1"/>
          </p:cNvSpPr>
          <p:nvPr>
            <p:ph type="dt" sz="half" idx="10"/>
          </p:nvPr>
        </p:nvSpPr>
        <p:spPr/>
        <p:txBody>
          <a:bodyPr/>
          <a:lstStyle/>
          <a:p>
            <a:fld id="{101D422F-F6AE-9F4E-B031-6D2CB17B0ED9}" type="datetime1">
              <a:rPr lang="en-CA" smtClean="0"/>
              <a:t>2024-10-31</a:t>
            </a:fld>
            <a:endParaRPr lang="en-CA"/>
          </a:p>
        </p:txBody>
      </p:sp>
      <p:sp>
        <p:nvSpPr>
          <p:cNvPr id="4" name="Footer Placeholder 3">
            <a:extLst>
              <a:ext uri="{FF2B5EF4-FFF2-40B4-BE49-F238E27FC236}">
                <a16:creationId xmlns:a16="http://schemas.microsoft.com/office/drawing/2014/main" id="{5D2B8E35-E3AD-3047-8DE5-24B24F2015D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04F3E1ED-7C41-E948-BDB5-0E3684C3F5A0}"/>
              </a:ext>
            </a:extLst>
          </p:cNvPr>
          <p:cNvSpPr>
            <a:spLocks noGrp="1"/>
          </p:cNvSpPr>
          <p:nvPr>
            <p:ph type="sldNum" sz="quarter" idx="12"/>
          </p:nvPr>
        </p:nvSpPr>
        <p:spPr/>
        <p:txBody>
          <a:bodyPr/>
          <a:lstStyle/>
          <a:p>
            <a:fld id="{1BD90C89-BB05-D647-8C9B-C2376028CB3D}" type="slidenum">
              <a:rPr lang="en-CA" smtClean="0"/>
              <a:t>‹#›</a:t>
            </a:fld>
            <a:endParaRPr lang="en-CA"/>
          </a:p>
        </p:txBody>
      </p:sp>
    </p:spTree>
    <p:extLst>
      <p:ext uri="{BB962C8B-B14F-4D97-AF65-F5344CB8AC3E}">
        <p14:creationId xmlns:p14="http://schemas.microsoft.com/office/powerpoint/2010/main" val="3434597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Aerial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6741DEF-46F1-1840-8774-3964F43507E2}"/>
              </a:ext>
            </a:extLst>
          </p:cNvPr>
          <p:cNvSpPr/>
          <p:nvPr userDrawn="1"/>
        </p:nvSpPr>
        <p:spPr>
          <a:xfrm>
            <a:off x="0" y="0"/>
            <a:ext cx="12192000" cy="6858000"/>
          </a:xfrm>
          <a:prstGeom prst="rect">
            <a:avLst/>
          </a:prstGeom>
          <a:gradFill>
            <a:gsLst>
              <a:gs pos="51000">
                <a:srgbClr val="FFFFFF">
                  <a:alpha val="25000"/>
                </a:srgbClr>
              </a:gs>
              <a:gs pos="41000">
                <a:srgbClr val="FFFFFF">
                  <a:alpha val="50000"/>
                </a:srgbClr>
              </a:gs>
              <a:gs pos="26000">
                <a:schemeClr val="bg1">
                  <a:alpha val="75000"/>
                </a:schemeClr>
              </a:gs>
              <a:gs pos="64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BF962485-AC32-914D-A988-5C5C7E35B882}"/>
              </a:ext>
            </a:extLst>
          </p:cNvPr>
          <p:cNvSpPr/>
          <p:nvPr userDrawn="1"/>
        </p:nvSpPr>
        <p:spPr>
          <a:xfrm>
            <a:off x="0" y="0"/>
            <a:ext cx="12192000" cy="3964781"/>
          </a:xfrm>
          <a:prstGeom prst="rect">
            <a:avLst/>
          </a:prstGeom>
          <a:gradFill>
            <a:gsLst>
              <a:gs pos="16000">
                <a:schemeClr val="bg1">
                  <a:alpha val="80838"/>
                </a:schemeClr>
              </a:gs>
              <a:gs pos="39000">
                <a:schemeClr val="bg1">
                  <a:alpha val="55628"/>
                </a:schemeClr>
              </a:gs>
              <a:gs pos="63000">
                <a:schemeClr val="bg1">
                  <a:alpha val="44000"/>
                </a:schemeClr>
              </a:gs>
              <a:gs pos="100000">
                <a:schemeClr val="bg1">
                  <a:alpha val="0"/>
                </a:schemeClr>
              </a:gs>
              <a:gs pos="81000">
                <a:schemeClr val="bg1">
                  <a:alpha val="14647"/>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 name="Picture 15">
            <a:extLst>
              <a:ext uri="{FF2B5EF4-FFF2-40B4-BE49-F238E27FC236}">
                <a16:creationId xmlns:a16="http://schemas.microsoft.com/office/drawing/2014/main" id="{FE1E4563-D78D-9741-BE1F-E2796A4DE7DC}"/>
              </a:ext>
            </a:extLst>
          </p:cNvPr>
          <p:cNvPicPr>
            <a:picLocks noChangeAspect="1"/>
          </p:cNvPicPr>
          <p:nvPr userDrawn="1"/>
        </p:nvPicPr>
        <p:blipFill>
          <a:blip r:embed="rId3"/>
          <a:stretch>
            <a:fillRect/>
          </a:stretch>
        </p:blipFill>
        <p:spPr>
          <a:xfrm>
            <a:off x="10785046" y="367803"/>
            <a:ext cx="976588" cy="520650"/>
          </a:xfrm>
          <a:prstGeom prst="rect">
            <a:avLst/>
          </a:prstGeom>
        </p:spPr>
      </p:pic>
      <p:sp>
        <p:nvSpPr>
          <p:cNvPr id="10" name="Title 1">
            <a:extLst>
              <a:ext uri="{FF2B5EF4-FFF2-40B4-BE49-F238E27FC236}">
                <a16:creationId xmlns:a16="http://schemas.microsoft.com/office/drawing/2014/main" id="{7AB3015E-9C6A-8540-9BC5-F25CB2502775}"/>
              </a:ext>
            </a:extLst>
          </p:cNvPr>
          <p:cNvSpPr>
            <a:spLocks noGrp="1"/>
          </p:cNvSpPr>
          <p:nvPr>
            <p:ph type="ctrTitle" hasCustomPrompt="1"/>
          </p:nvPr>
        </p:nvSpPr>
        <p:spPr>
          <a:xfrm>
            <a:off x="375503" y="1521292"/>
            <a:ext cx="6434873" cy="1247626"/>
          </a:xfrm>
        </p:spPr>
        <p:txBody>
          <a:bodyPr anchor="t">
            <a:normAutofit/>
          </a:bodyPr>
          <a:lstStyle>
            <a:lvl1pPr algn="l">
              <a:defRPr sz="3200">
                <a:solidFill>
                  <a:schemeClr val="tx2"/>
                </a:solidFill>
              </a:defRPr>
            </a:lvl1pPr>
          </a:lstStyle>
          <a:p>
            <a:r>
              <a:rPr lang="en-CA"/>
              <a:t>Presentation </a:t>
            </a:r>
            <a:br>
              <a:rPr lang="en-CA"/>
            </a:br>
            <a:r>
              <a:rPr lang="en-CA"/>
              <a:t>Title</a:t>
            </a:r>
          </a:p>
        </p:txBody>
      </p:sp>
      <p:sp>
        <p:nvSpPr>
          <p:cNvPr id="11" name="Text Placeholder 2">
            <a:extLst>
              <a:ext uri="{FF2B5EF4-FFF2-40B4-BE49-F238E27FC236}">
                <a16:creationId xmlns:a16="http://schemas.microsoft.com/office/drawing/2014/main" id="{C9371049-C387-C743-B633-3F7BF1386CB4}"/>
              </a:ext>
            </a:extLst>
          </p:cNvPr>
          <p:cNvSpPr>
            <a:spLocks noGrp="1"/>
          </p:cNvSpPr>
          <p:nvPr>
            <p:ph type="body" sz="quarter" idx="10" hasCustomPrompt="1"/>
          </p:nvPr>
        </p:nvSpPr>
        <p:spPr>
          <a:xfrm>
            <a:off x="375504" y="2768917"/>
            <a:ext cx="6434872" cy="325061"/>
          </a:xfrm>
        </p:spPr>
        <p:txBody>
          <a:bodyPr>
            <a:noAutofit/>
          </a:bodyPr>
          <a:lstStyle>
            <a:lvl1pPr marL="0" indent="0">
              <a:lnSpc>
                <a:spcPct val="100000"/>
              </a:lnSpc>
              <a:spcBef>
                <a:spcPts val="0"/>
              </a:spcBef>
              <a:buNone/>
              <a:defRPr sz="1400">
                <a:solidFill>
                  <a:schemeClr val="tx1"/>
                </a:solidFill>
              </a:defRPr>
            </a:lvl1pPr>
          </a:lstStyle>
          <a:p>
            <a:pPr lvl="0"/>
            <a:r>
              <a:rPr lang="en-CA"/>
              <a:t>Date</a:t>
            </a:r>
          </a:p>
        </p:txBody>
      </p:sp>
      <p:sp>
        <p:nvSpPr>
          <p:cNvPr id="12" name="Subtitle 2">
            <a:extLst>
              <a:ext uri="{FF2B5EF4-FFF2-40B4-BE49-F238E27FC236}">
                <a16:creationId xmlns:a16="http://schemas.microsoft.com/office/drawing/2014/main" id="{7E140334-0B02-EF46-8D1C-99C78CBFF5A9}"/>
              </a:ext>
            </a:extLst>
          </p:cNvPr>
          <p:cNvSpPr>
            <a:spLocks noGrp="1"/>
          </p:cNvSpPr>
          <p:nvPr>
            <p:ph type="subTitle" idx="1" hasCustomPrompt="1"/>
          </p:nvPr>
        </p:nvSpPr>
        <p:spPr>
          <a:xfrm>
            <a:off x="8493919" y="1691508"/>
            <a:ext cx="3322578" cy="1396647"/>
          </a:xfrm>
        </p:spPr>
        <p:txBody>
          <a:bodyPr>
            <a:normAutofit/>
          </a:bodyPr>
          <a:lstStyle>
            <a:lvl1pPr marL="0" indent="0" algn="l">
              <a:lnSpc>
                <a:spcPct val="100000"/>
              </a:lnSpc>
              <a:spcBef>
                <a:spcPts val="1000"/>
              </a:spcBef>
              <a:buNone/>
              <a:defRPr sz="1400" b="0" i="0">
                <a:solidFill>
                  <a:schemeClr val="tx1"/>
                </a:solidFill>
                <a:latin typeface="+mn-lt"/>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a:t>Presenter name and title</a:t>
            </a:r>
          </a:p>
        </p:txBody>
      </p:sp>
      <p:pic>
        <p:nvPicPr>
          <p:cNvPr id="13" name="Graphic 12">
            <a:extLst>
              <a:ext uri="{FF2B5EF4-FFF2-40B4-BE49-F238E27FC236}">
                <a16:creationId xmlns:a16="http://schemas.microsoft.com/office/drawing/2014/main" id="{B0AF0184-9D94-4042-9955-564E83A8340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7200" y="356012"/>
            <a:ext cx="1587500" cy="571500"/>
          </a:xfrm>
          <a:prstGeom prst="rect">
            <a:avLst/>
          </a:prstGeom>
        </p:spPr>
      </p:pic>
      <p:sp>
        <p:nvSpPr>
          <p:cNvPr id="9" name="Date Placeholder 3">
            <a:extLst>
              <a:ext uri="{FF2B5EF4-FFF2-40B4-BE49-F238E27FC236}">
                <a16:creationId xmlns:a16="http://schemas.microsoft.com/office/drawing/2014/main" id="{D390B6CA-A106-A94E-9756-258D5910D28C}"/>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5B5EF329-1CB0-2C42-80E8-486CDC974695}" type="datetime1">
              <a:rPr lang="en-CA" smtClean="0"/>
              <a:t>2024-10-31</a:t>
            </a:fld>
            <a:endParaRPr lang="en-CA"/>
          </a:p>
        </p:txBody>
      </p:sp>
      <p:sp>
        <p:nvSpPr>
          <p:cNvPr id="14" name="Footer Placeholder 4">
            <a:extLst>
              <a:ext uri="{FF2B5EF4-FFF2-40B4-BE49-F238E27FC236}">
                <a16:creationId xmlns:a16="http://schemas.microsoft.com/office/drawing/2014/main" id="{A1472B3A-F315-774C-AEBE-800B35FD0253}"/>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5" name="Slide Number Placeholder 5">
            <a:extLst>
              <a:ext uri="{FF2B5EF4-FFF2-40B4-BE49-F238E27FC236}">
                <a16:creationId xmlns:a16="http://schemas.microsoft.com/office/drawing/2014/main" id="{AA91710A-C762-F340-BCAF-108D746BC6EB}"/>
              </a:ext>
            </a:extLst>
          </p:cNvPr>
          <p:cNvSpPr>
            <a:spLocks noGrp="1"/>
          </p:cNvSpPr>
          <p:nvPr>
            <p:ph type="sldNum" sz="quarter" idx="13"/>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3712571839"/>
      </p:ext>
    </p:extLst>
  </p:cSld>
  <p:clrMapOvr>
    <a:masterClrMapping/>
  </p:clrMapOvr>
  <p:extLst>
    <p:ext uri="{DCECCB84-F9BA-43D5-87BE-67443E8EF086}">
      <p15:sldGuideLst xmlns:p15="http://schemas.microsoft.com/office/powerpoint/2012/main">
        <p15:guide id="1" orient="horz" pos="576" userDrawn="1">
          <p15:clr>
            <a:srgbClr val="F26B43"/>
          </p15:clr>
        </p15:guide>
        <p15:guide id="2" orient="horz" pos="100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6A215945-98FA-5949-A7B5-BC7234A45954}"/>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a:t>Slides without a title in the content area requires a title for accessibility purposes.</a:t>
            </a:r>
            <a:br>
              <a:rPr lang="en-US"/>
            </a:br>
            <a:r>
              <a:rPr lang="en-US"/>
              <a:t>Click to add title — title will not appear in this presentation but will appear on screen readers.</a:t>
            </a:r>
            <a:endParaRPr lang="en-CA"/>
          </a:p>
        </p:txBody>
      </p:sp>
      <p:sp>
        <p:nvSpPr>
          <p:cNvPr id="9" name="Date Placeholder 8">
            <a:extLst>
              <a:ext uri="{FF2B5EF4-FFF2-40B4-BE49-F238E27FC236}">
                <a16:creationId xmlns:a16="http://schemas.microsoft.com/office/drawing/2014/main" id="{CFB5BC00-CF23-B147-941C-D77565351FD3}"/>
              </a:ext>
            </a:extLst>
          </p:cNvPr>
          <p:cNvSpPr>
            <a:spLocks noGrp="1"/>
          </p:cNvSpPr>
          <p:nvPr>
            <p:ph type="dt" sz="half" idx="10"/>
          </p:nvPr>
        </p:nvSpPr>
        <p:spPr/>
        <p:txBody>
          <a:bodyPr/>
          <a:lstStyle/>
          <a:p>
            <a:fld id="{D9450FA4-61DB-484B-A2E6-BEA4A5888E82}" type="datetime1">
              <a:rPr lang="en-CA" smtClean="0"/>
              <a:t>2024-10-31</a:t>
            </a:fld>
            <a:endParaRPr lang="en-CA"/>
          </a:p>
        </p:txBody>
      </p:sp>
      <p:sp>
        <p:nvSpPr>
          <p:cNvPr id="10" name="Footer Placeholder 9">
            <a:extLst>
              <a:ext uri="{FF2B5EF4-FFF2-40B4-BE49-F238E27FC236}">
                <a16:creationId xmlns:a16="http://schemas.microsoft.com/office/drawing/2014/main" id="{23D8660F-54A9-2F46-A87C-89AA91AC10F6}"/>
              </a:ext>
            </a:extLst>
          </p:cNvPr>
          <p:cNvSpPr>
            <a:spLocks noGrp="1"/>
          </p:cNvSpPr>
          <p:nvPr>
            <p:ph type="ftr" sz="quarter" idx="11"/>
          </p:nvPr>
        </p:nvSpPr>
        <p:spPr/>
        <p:txBody>
          <a:bodyPr/>
          <a:lstStyle/>
          <a:p>
            <a:endParaRPr lang="en-CA"/>
          </a:p>
        </p:txBody>
      </p:sp>
      <p:sp>
        <p:nvSpPr>
          <p:cNvPr id="11" name="Slide Number Placeholder 10">
            <a:extLst>
              <a:ext uri="{FF2B5EF4-FFF2-40B4-BE49-F238E27FC236}">
                <a16:creationId xmlns:a16="http://schemas.microsoft.com/office/drawing/2014/main" id="{8DD8FEDF-70C8-A144-BDC8-03E60A8D3849}"/>
              </a:ext>
            </a:extLst>
          </p:cNvPr>
          <p:cNvSpPr>
            <a:spLocks noGrp="1"/>
          </p:cNvSpPr>
          <p:nvPr>
            <p:ph type="sldNum" sz="quarter" idx="12"/>
          </p:nvPr>
        </p:nvSpPr>
        <p:spPr/>
        <p:txBody>
          <a:bodyPr/>
          <a:lstStyle/>
          <a:p>
            <a:fld id="{E4ECB127-6B1D-4440-BB59-CB7FB51359B3}" type="slidenum">
              <a:rPr lang="en-CA" smtClean="0"/>
              <a:pPr/>
              <a:t>‹#›</a:t>
            </a:fld>
            <a:endParaRPr lang="en-CA"/>
          </a:p>
        </p:txBody>
      </p:sp>
    </p:spTree>
    <p:extLst>
      <p:ext uri="{BB962C8B-B14F-4D97-AF65-F5344CB8AC3E}">
        <p14:creationId xmlns:p14="http://schemas.microsoft.com/office/powerpoint/2010/main" val="27986592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 Defy Gravity">
    <p:spTree>
      <p:nvGrpSpPr>
        <p:cNvPr id="1" name=""/>
        <p:cNvGrpSpPr/>
        <p:nvPr/>
      </p:nvGrpSpPr>
      <p:grpSpPr>
        <a:xfrm>
          <a:off x="0" y="0"/>
          <a:ext cx="0" cy="0"/>
          <a:chOff x="0" y="0"/>
          <a:chExt cx="0" cy="0"/>
        </a:xfrm>
      </p:grpSpPr>
      <p:sp>
        <p:nvSpPr>
          <p:cNvPr id="4" name="Title 21">
            <a:extLst>
              <a:ext uri="{FF2B5EF4-FFF2-40B4-BE49-F238E27FC236}">
                <a16:creationId xmlns:a16="http://schemas.microsoft.com/office/drawing/2014/main" id="{2221BF23-9200-7D47-BA13-6C83F7D7C3AF}"/>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a:t>Slides without a title in the content area requires a title for accessibility purposes.</a:t>
            </a:r>
            <a:br>
              <a:rPr lang="en-US"/>
            </a:br>
            <a:r>
              <a:rPr lang="en-US"/>
              <a:t>Click to add title — title will not appear in this presentation but will appear on screen readers.</a:t>
            </a:r>
            <a:endParaRPr lang="en-CA"/>
          </a:p>
        </p:txBody>
      </p:sp>
      <p:pic>
        <p:nvPicPr>
          <p:cNvPr id="3" name="Graphic 2">
            <a:extLst>
              <a:ext uri="{FF2B5EF4-FFF2-40B4-BE49-F238E27FC236}">
                <a16:creationId xmlns:a16="http://schemas.microsoft.com/office/drawing/2014/main" id="{D6D28ABB-00A7-A24D-917A-D7A3E90FCF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80265" y="5944561"/>
            <a:ext cx="980558" cy="520650"/>
          </a:xfrm>
          <a:prstGeom prst="rect">
            <a:avLst/>
          </a:prstGeom>
        </p:spPr>
      </p:pic>
      <p:sp>
        <p:nvSpPr>
          <p:cNvPr id="7" name="Date Placeholder 3">
            <a:extLst>
              <a:ext uri="{FF2B5EF4-FFF2-40B4-BE49-F238E27FC236}">
                <a16:creationId xmlns:a16="http://schemas.microsoft.com/office/drawing/2014/main" id="{24525305-72E1-4A42-A1C3-45F9B781C6DA}"/>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AD898DEA-DA6B-EB46-8B23-14C37EE46E93}" type="datetime1">
              <a:rPr lang="en-CA" smtClean="0"/>
              <a:t>2024-10-31</a:t>
            </a:fld>
            <a:endParaRPr lang="en-CA"/>
          </a:p>
        </p:txBody>
      </p:sp>
      <p:sp>
        <p:nvSpPr>
          <p:cNvPr id="8" name="Footer Placeholder 4">
            <a:extLst>
              <a:ext uri="{FF2B5EF4-FFF2-40B4-BE49-F238E27FC236}">
                <a16:creationId xmlns:a16="http://schemas.microsoft.com/office/drawing/2014/main" id="{B8FAEB46-5512-D443-84C3-9E31A072EC34}"/>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9" name="Slide Number Placeholder 5">
            <a:extLst>
              <a:ext uri="{FF2B5EF4-FFF2-40B4-BE49-F238E27FC236}">
                <a16:creationId xmlns:a16="http://schemas.microsoft.com/office/drawing/2014/main" id="{684EACBE-4253-CE46-A2A2-163225A9DDC3}"/>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217885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Aerial 2">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07BFE7F-5430-4948-8DBC-8FE8055978C8}"/>
              </a:ext>
            </a:extLst>
          </p:cNvPr>
          <p:cNvPicPr>
            <a:picLocks noChangeAspect="1"/>
          </p:cNvPicPr>
          <p:nvPr userDrawn="1"/>
        </p:nvPicPr>
        <p:blipFill rotWithShape="1">
          <a:blip r:embed="rId2">
            <a:alphaModFix amt="30000"/>
          </a:blip>
          <a:srcRect l="-14550" t="-10869" r="50000" b="-711"/>
          <a:stretch/>
        </p:blipFill>
        <p:spPr>
          <a:xfrm>
            <a:off x="4206240" y="53790"/>
            <a:ext cx="7985761" cy="6901948"/>
          </a:xfrm>
          <a:prstGeom prst="rect">
            <a:avLst/>
          </a:prstGeom>
        </p:spPr>
      </p:pic>
      <p:pic>
        <p:nvPicPr>
          <p:cNvPr id="3" name="Picture 2">
            <a:extLst>
              <a:ext uri="{FF2B5EF4-FFF2-40B4-BE49-F238E27FC236}">
                <a16:creationId xmlns:a16="http://schemas.microsoft.com/office/drawing/2014/main" id="{4858ABEB-A272-F042-B5CB-3AB1161AAB12}"/>
              </a:ext>
            </a:extLst>
          </p:cNvPr>
          <p:cNvPicPr>
            <a:picLocks noChangeAspect="1"/>
          </p:cNvPicPr>
          <p:nvPr userDrawn="1"/>
        </p:nvPicPr>
        <p:blipFill rotWithShape="1">
          <a:blip r:embed="rId3"/>
          <a:srcRect t="44138" b="2777"/>
          <a:stretch/>
        </p:blipFill>
        <p:spPr>
          <a:xfrm>
            <a:off x="457798" y="2167748"/>
            <a:ext cx="11276401" cy="3367147"/>
          </a:xfrm>
          <a:prstGeom prst="rect">
            <a:avLst/>
          </a:prstGeom>
        </p:spPr>
      </p:pic>
      <p:sp>
        <p:nvSpPr>
          <p:cNvPr id="18" name="Title 1">
            <a:extLst>
              <a:ext uri="{FF2B5EF4-FFF2-40B4-BE49-F238E27FC236}">
                <a16:creationId xmlns:a16="http://schemas.microsoft.com/office/drawing/2014/main" id="{5E521C3E-1847-E440-A0DC-3FBE3EBFC3F3}"/>
              </a:ext>
            </a:extLst>
          </p:cNvPr>
          <p:cNvSpPr>
            <a:spLocks noGrp="1"/>
          </p:cNvSpPr>
          <p:nvPr>
            <p:ph type="ctrTitle" hasCustomPrompt="1"/>
          </p:nvPr>
        </p:nvSpPr>
        <p:spPr>
          <a:xfrm>
            <a:off x="375503" y="441325"/>
            <a:ext cx="6434873" cy="1247626"/>
          </a:xfrm>
        </p:spPr>
        <p:txBody>
          <a:bodyPr anchor="t">
            <a:normAutofit/>
          </a:bodyPr>
          <a:lstStyle>
            <a:lvl1pPr algn="l">
              <a:defRPr sz="3200">
                <a:solidFill>
                  <a:schemeClr val="tx2"/>
                </a:solidFill>
              </a:defRPr>
            </a:lvl1pPr>
          </a:lstStyle>
          <a:p>
            <a:r>
              <a:rPr lang="en-CA"/>
              <a:t>Presentation </a:t>
            </a:r>
            <a:br>
              <a:rPr lang="en-CA"/>
            </a:br>
            <a:r>
              <a:rPr lang="en-CA"/>
              <a:t>Title</a:t>
            </a:r>
          </a:p>
        </p:txBody>
      </p:sp>
      <p:sp>
        <p:nvSpPr>
          <p:cNvPr id="20" name="Text Placeholder 2">
            <a:extLst>
              <a:ext uri="{FF2B5EF4-FFF2-40B4-BE49-F238E27FC236}">
                <a16:creationId xmlns:a16="http://schemas.microsoft.com/office/drawing/2014/main" id="{BD8075C3-DC41-7645-AD77-A006023CF0BF}"/>
              </a:ext>
            </a:extLst>
          </p:cNvPr>
          <p:cNvSpPr>
            <a:spLocks noGrp="1"/>
          </p:cNvSpPr>
          <p:nvPr>
            <p:ph type="body" sz="quarter" idx="10" hasCustomPrompt="1"/>
          </p:nvPr>
        </p:nvSpPr>
        <p:spPr>
          <a:xfrm>
            <a:off x="375504" y="1688950"/>
            <a:ext cx="6434872" cy="325061"/>
          </a:xfrm>
        </p:spPr>
        <p:txBody>
          <a:bodyPr>
            <a:noAutofit/>
          </a:bodyPr>
          <a:lstStyle>
            <a:lvl1pPr marL="0" indent="0">
              <a:lnSpc>
                <a:spcPct val="100000"/>
              </a:lnSpc>
              <a:spcBef>
                <a:spcPts val="0"/>
              </a:spcBef>
              <a:buNone/>
              <a:defRPr sz="1400">
                <a:solidFill>
                  <a:schemeClr val="tx1"/>
                </a:solidFill>
              </a:defRPr>
            </a:lvl1pPr>
          </a:lstStyle>
          <a:p>
            <a:pPr lvl="0"/>
            <a:r>
              <a:rPr lang="en-CA"/>
              <a:t>Date</a:t>
            </a:r>
          </a:p>
        </p:txBody>
      </p:sp>
      <p:sp>
        <p:nvSpPr>
          <p:cNvPr id="17" name="Subtitle 2">
            <a:extLst>
              <a:ext uri="{FF2B5EF4-FFF2-40B4-BE49-F238E27FC236}">
                <a16:creationId xmlns:a16="http://schemas.microsoft.com/office/drawing/2014/main" id="{A7F91E28-BECB-B047-9A53-42A27E8CAAFB}"/>
              </a:ext>
            </a:extLst>
          </p:cNvPr>
          <p:cNvSpPr>
            <a:spLocks noGrp="1"/>
          </p:cNvSpPr>
          <p:nvPr>
            <p:ph type="subTitle" idx="1" hasCustomPrompt="1"/>
          </p:nvPr>
        </p:nvSpPr>
        <p:spPr>
          <a:xfrm>
            <a:off x="8239125" y="611541"/>
            <a:ext cx="3577372" cy="1396647"/>
          </a:xfrm>
        </p:spPr>
        <p:txBody>
          <a:bodyPr>
            <a:normAutofit/>
          </a:bodyPr>
          <a:lstStyle>
            <a:lvl1pPr marL="0" indent="0" algn="l">
              <a:lnSpc>
                <a:spcPct val="100000"/>
              </a:lnSpc>
              <a:spcBef>
                <a:spcPts val="1000"/>
              </a:spcBef>
              <a:buNone/>
              <a:defRPr sz="1400" b="0" i="0">
                <a:solidFill>
                  <a:schemeClr val="tx1"/>
                </a:solidFill>
                <a:latin typeface="+mn-lt"/>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a:t>Presenter name and title</a:t>
            </a:r>
          </a:p>
        </p:txBody>
      </p:sp>
      <p:pic>
        <p:nvPicPr>
          <p:cNvPr id="16" name="Graphic 15">
            <a:extLst>
              <a:ext uri="{FF2B5EF4-FFF2-40B4-BE49-F238E27FC236}">
                <a16:creationId xmlns:a16="http://schemas.microsoft.com/office/drawing/2014/main" id="{E5B048B4-711C-0F4D-B9A7-014D2AF0A7E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80265" y="5944561"/>
            <a:ext cx="980558" cy="520650"/>
          </a:xfrm>
          <a:prstGeom prst="rect">
            <a:avLst/>
          </a:prstGeom>
        </p:spPr>
      </p:pic>
      <p:sp>
        <p:nvSpPr>
          <p:cNvPr id="10" name="Date Placeholder 3">
            <a:extLst>
              <a:ext uri="{FF2B5EF4-FFF2-40B4-BE49-F238E27FC236}">
                <a16:creationId xmlns:a16="http://schemas.microsoft.com/office/drawing/2014/main" id="{3C4B6C0A-7A6C-C345-A50B-5585B7EA862B}"/>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FABCEAFD-23FC-F843-B313-4A6527D2976F}" type="datetime1">
              <a:rPr lang="en-CA" smtClean="0"/>
              <a:t>2024-10-31</a:t>
            </a:fld>
            <a:endParaRPr lang="en-CA"/>
          </a:p>
        </p:txBody>
      </p:sp>
      <p:sp>
        <p:nvSpPr>
          <p:cNvPr id="11" name="Footer Placeholder 4">
            <a:extLst>
              <a:ext uri="{FF2B5EF4-FFF2-40B4-BE49-F238E27FC236}">
                <a16:creationId xmlns:a16="http://schemas.microsoft.com/office/drawing/2014/main" id="{CD5326A4-2DB6-444B-B8FE-8804F232E3A9}"/>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3" name="Slide Number Placeholder 5">
            <a:extLst>
              <a:ext uri="{FF2B5EF4-FFF2-40B4-BE49-F238E27FC236}">
                <a16:creationId xmlns:a16="http://schemas.microsoft.com/office/drawing/2014/main" id="{9521C155-DF30-FC41-BF89-CD7F1132AB30}"/>
              </a:ext>
            </a:extLst>
          </p:cNvPr>
          <p:cNvSpPr>
            <a:spLocks noGrp="1"/>
          </p:cNvSpPr>
          <p:nvPr>
            <p:ph type="sldNum" sz="quarter" idx="13"/>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1866949984"/>
      </p:ext>
    </p:extLst>
  </p:cSld>
  <p:clrMapOvr>
    <a:masterClrMapping/>
  </p:clrMapOvr>
  <p:extLst>
    <p:ext uri="{DCECCB84-F9BA-43D5-87BE-67443E8EF086}">
      <p15:sldGuideLst xmlns:p15="http://schemas.microsoft.com/office/powerpoint/2012/main">
        <p15:guide id="1" orient="horz"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Cropped Photo">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2A649EA-C287-0447-9E98-D4DF15C0A446}"/>
              </a:ext>
            </a:extLst>
          </p:cNvPr>
          <p:cNvSpPr>
            <a:spLocks noGrp="1"/>
          </p:cNvSpPr>
          <p:nvPr>
            <p:ph type="ctrTitle" hasCustomPrompt="1"/>
          </p:nvPr>
        </p:nvSpPr>
        <p:spPr>
          <a:xfrm>
            <a:off x="393082" y="1692550"/>
            <a:ext cx="3559793" cy="1991742"/>
          </a:xfrm>
        </p:spPr>
        <p:txBody>
          <a:bodyPr anchor="t">
            <a:normAutofit/>
          </a:bodyPr>
          <a:lstStyle>
            <a:lvl1pPr algn="l">
              <a:defRPr sz="3200"/>
            </a:lvl1pPr>
          </a:lstStyle>
          <a:p>
            <a:r>
              <a:rPr lang="en-CA"/>
              <a:t>Presentation </a:t>
            </a:r>
            <a:br>
              <a:rPr lang="en-CA"/>
            </a:br>
            <a:r>
              <a:rPr lang="en-CA"/>
              <a:t>Title</a:t>
            </a:r>
          </a:p>
        </p:txBody>
      </p:sp>
      <p:sp>
        <p:nvSpPr>
          <p:cNvPr id="8" name="Subtitle 2">
            <a:extLst>
              <a:ext uri="{FF2B5EF4-FFF2-40B4-BE49-F238E27FC236}">
                <a16:creationId xmlns:a16="http://schemas.microsoft.com/office/drawing/2014/main" id="{E6528DC4-B78E-0948-B719-F5F7DB301229}"/>
              </a:ext>
            </a:extLst>
          </p:cNvPr>
          <p:cNvSpPr>
            <a:spLocks noGrp="1"/>
          </p:cNvSpPr>
          <p:nvPr>
            <p:ph type="subTitle" idx="1" hasCustomPrompt="1"/>
          </p:nvPr>
        </p:nvSpPr>
        <p:spPr>
          <a:xfrm>
            <a:off x="381000" y="3803421"/>
            <a:ext cx="3571875" cy="1609966"/>
          </a:xfrm>
          <a:prstGeom prst="callout1">
            <a:avLst>
              <a:gd name="adj1" fmla="val 15"/>
              <a:gd name="adj2" fmla="val 25889"/>
              <a:gd name="adj3" fmla="val 91"/>
              <a:gd name="adj4" fmla="val 2200"/>
            </a:avLst>
          </a:prstGeom>
          <a:ln w="38100">
            <a:solidFill>
              <a:schemeClr val="accent3"/>
            </a:solidFill>
          </a:ln>
        </p:spPr>
        <p:txBody>
          <a:bodyPr tIns="182880">
            <a:noAutofit/>
          </a:bodyPr>
          <a:lstStyle>
            <a:lvl1pPr marL="0" indent="0" algn="l">
              <a:buNone/>
              <a:defRPr sz="1400"/>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a:t>Presenter name, title, and date</a:t>
            </a:r>
          </a:p>
        </p:txBody>
      </p:sp>
      <p:pic>
        <p:nvPicPr>
          <p:cNvPr id="7" name="Graphic 6">
            <a:extLst>
              <a:ext uri="{FF2B5EF4-FFF2-40B4-BE49-F238E27FC236}">
                <a16:creationId xmlns:a16="http://schemas.microsoft.com/office/drawing/2014/main" id="{3945316A-20F0-FF41-962C-0F434F6C00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9425" y="5944561"/>
            <a:ext cx="980558" cy="520650"/>
          </a:xfrm>
          <a:prstGeom prst="rect">
            <a:avLst/>
          </a:prstGeom>
        </p:spPr>
      </p:pic>
      <p:sp>
        <p:nvSpPr>
          <p:cNvPr id="9" name="Picture Placeholder 4">
            <a:extLst>
              <a:ext uri="{FF2B5EF4-FFF2-40B4-BE49-F238E27FC236}">
                <a16:creationId xmlns:a16="http://schemas.microsoft.com/office/drawing/2014/main" id="{F5113323-CD94-E641-825C-596014456D02}"/>
              </a:ext>
            </a:extLst>
          </p:cNvPr>
          <p:cNvSpPr>
            <a:spLocks noGrp="1"/>
          </p:cNvSpPr>
          <p:nvPr>
            <p:ph type="pic" sz="quarter" idx="10"/>
          </p:nvPr>
        </p:nvSpPr>
        <p:spPr>
          <a:xfrm>
            <a:off x="4665662" y="368299"/>
            <a:ext cx="7145337" cy="6126163"/>
          </a:xfrm>
        </p:spPr>
        <p:txBody>
          <a:bodyPr/>
          <a:lstStyle>
            <a:lvl1pPr marL="0" indent="0">
              <a:buNone/>
              <a:defRPr/>
            </a:lvl1pPr>
          </a:lstStyle>
          <a:p>
            <a:r>
              <a:rPr lang="en-US"/>
              <a:t>Click icon to add picture</a:t>
            </a:r>
            <a:endParaRPr lang="en-CA"/>
          </a:p>
        </p:txBody>
      </p:sp>
      <p:pic>
        <p:nvPicPr>
          <p:cNvPr id="11" name="Graphic 10">
            <a:extLst>
              <a:ext uri="{FF2B5EF4-FFF2-40B4-BE49-F238E27FC236}">
                <a16:creationId xmlns:a16="http://schemas.microsoft.com/office/drawing/2014/main" id="{7962EEB4-E464-224E-8C5D-92EC37E1E4C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7200" y="356012"/>
            <a:ext cx="1587500" cy="571500"/>
          </a:xfrm>
          <a:prstGeom prst="rect">
            <a:avLst/>
          </a:prstGeom>
        </p:spPr>
      </p:pic>
      <p:sp>
        <p:nvSpPr>
          <p:cNvPr id="10" name="Date Placeholder 3">
            <a:extLst>
              <a:ext uri="{FF2B5EF4-FFF2-40B4-BE49-F238E27FC236}">
                <a16:creationId xmlns:a16="http://schemas.microsoft.com/office/drawing/2014/main" id="{78D6E2B0-15D2-544E-A6E3-0D7BEEC226A4}"/>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D4308F8A-4A23-8141-9042-05DC736F5477}" type="datetime1">
              <a:rPr lang="en-CA" smtClean="0"/>
              <a:t>2024-10-31</a:t>
            </a:fld>
            <a:endParaRPr lang="en-CA"/>
          </a:p>
        </p:txBody>
      </p:sp>
      <p:sp>
        <p:nvSpPr>
          <p:cNvPr id="12" name="Footer Placeholder 4">
            <a:extLst>
              <a:ext uri="{FF2B5EF4-FFF2-40B4-BE49-F238E27FC236}">
                <a16:creationId xmlns:a16="http://schemas.microsoft.com/office/drawing/2014/main" id="{73E48218-2121-3F40-896B-B5C22E1B4E9E}"/>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4" name="Slide Number Placeholder 5">
            <a:extLst>
              <a:ext uri="{FF2B5EF4-FFF2-40B4-BE49-F238E27FC236}">
                <a16:creationId xmlns:a16="http://schemas.microsoft.com/office/drawing/2014/main" id="{55C972A2-DA14-2142-B121-179D6EC85951}"/>
              </a:ext>
            </a:extLst>
          </p:cNvPr>
          <p:cNvSpPr>
            <a:spLocks noGrp="1"/>
          </p:cNvSpPr>
          <p:nvPr>
            <p:ph type="sldNum" sz="quarter" idx="13"/>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600292306"/>
      </p:ext>
    </p:extLst>
  </p:cSld>
  <p:clrMapOvr>
    <a:masterClrMapping/>
  </p:clrMapOvr>
  <p:extLst>
    <p:ext uri="{DCECCB84-F9BA-43D5-87BE-67443E8EF086}">
      <p15:sldGuideLst xmlns:p15="http://schemas.microsoft.com/office/powerpoint/2012/main">
        <p15:guide id="1" orient="horz" pos="576"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 Caret 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7E08-89F9-E440-B732-3AEBA43BD82E}"/>
              </a:ext>
            </a:extLst>
          </p:cNvPr>
          <p:cNvSpPr>
            <a:spLocks noGrp="1"/>
          </p:cNvSpPr>
          <p:nvPr>
            <p:ph type="ctrTitle" hasCustomPrompt="1"/>
          </p:nvPr>
        </p:nvSpPr>
        <p:spPr>
          <a:xfrm>
            <a:off x="381000" y="441325"/>
            <a:ext cx="8570913" cy="1566863"/>
          </a:xfrm>
        </p:spPr>
        <p:txBody>
          <a:bodyPr anchor="t">
            <a:normAutofit/>
          </a:bodyPr>
          <a:lstStyle>
            <a:lvl1pPr algn="l">
              <a:defRPr sz="3200"/>
            </a:lvl1pPr>
          </a:lstStyle>
          <a:p>
            <a:r>
              <a:rPr lang="en-CA"/>
              <a:t>Presentation </a:t>
            </a:r>
            <a:br>
              <a:rPr lang="en-CA"/>
            </a:br>
            <a:r>
              <a:rPr lang="en-CA"/>
              <a:t>Title</a:t>
            </a:r>
          </a:p>
        </p:txBody>
      </p:sp>
      <p:sp>
        <p:nvSpPr>
          <p:cNvPr id="3" name="Subtitle 2">
            <a:extLst>
              <a:ext uri="{FF2B5EF4-FFF2-40B4-BE49-F238E27FC236}">
                <a16:creationId xmlns:a16="http://schemas.microsoft.com/office/drawing/2014/main" id="{8E88B004-1DA3-934C-8CB5-1FF691477431}"/>
              </a:ext>
            </a:extLst>
          </p:cNvPr>
          <p:cNvSpPr>
            <a:spLocks noGrp="1"/>
          </p:cNvSpPr>
          <p:nvPr>
            <p:ph type="subTitle" idx="1" hasCustomPrompt="1"/>
          </p:nvPr>
        </p:nvSpPr>
        <p:spPr>
          <a:xfrm>
            <a:off x="381000" y="2170153"/>
            <a:ext cx="3571875" cy="1609966"/>
          </a:xfrm>
          <a:prstGeom prst="callout1">
            <a:avLst>
              <a:gd name="adj1" fmla="val 15"/>
              <a:gd name="adj2" fmla="val 25889"/>
              <a:gd name="adj3" fmla="val 91"/>
              <a:gd name="adj4" fmla="val 2200"/>
            </a:avLst>
          </a:prstGeom>
          <a:ln w="38100">
            <a:solidFill>
              <a:schemeClr val="accent1"/>
            </a:solidFill>
          </a:ln>
        </p:spPr>
        <p:txBody>
          <a:bodyPr tIns="182880">
            <a:noAutofit/>
          </a:bodyPr>
          <a:lstStyle>
            <a:lvl1pPr marL="0" indent="0" algn="l">
              <a:buNone/>
              <a:defRPr sz="1400"/>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a:t>Presenter name, title, and date</a:t>
            </a:r>
          </a:p>
        </p:txBody>
      </p:sp>
      <p:sp>
        <p:nvSpPr>
          <p:cNvPr id="4" name="Date Placeholder 3">
            <a:extLst>
              <a:ext uri="{FF2B5EF4-FFF2-40B4-BE49-F238E27FC236}">
                <a16:creationId xmlns:a16="http://schemas.microsoft.com/office/drawing/2014/main" id="{11F3C465-4A72-3842-A3F3-7E6EED668ADC}"/>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0615CD9-9C91-9145-8CC5-580808F1229D}" type="datetime1">
              <a:rPr lang="en-CA" smtClean="0"/>
              <a:t>2024-10-31</a:t>
            </a:fld>
            <a:endParaRPr lang="en-CA"/>
          </a:p>
        </p:txBody>
      </p:sp>
      <p:sp>
        <p:nvSpPr>
          <p:cNvPr id="5" name="Footer Placeholder 4">
            <a:extLst>
              <a:ext uri="{FF2B5EF4-FFF2-40B4-BE49-F238E27FC236}">
                <a16:creationId xmlns:a16="http://schemas.microsoft.com/office/drawing/2014/main" id="{31F36BAC-CA62-6E4E-A36D-A9F19A02520C}"/>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6" name="Slide Number Placeholder 5">
            <a:extLst>
              <a:ext uri="{FF2B5EF4-FFF2-40B4-BE49-F238E27FC236}">
                <a16:creationId xmlns:a16="http://schemas.microsoft.com/office/drawing/2014/main" id="{87EAD7D6-A9D9-0A4E-973D-C119C5A93924}"/>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pic>
        <p:nvPicPr>
          <p:cNvPr id="7" name="Picture 6">
            <a:extLst>
              <a:ext uri="{FF2B5EF4-FFF2-40B4-BE49-F238E27FC236}">
                <a16:creationId xmlns:a16="http://schemas.microsoft.com/office/drawing/2014/main" id="{523C4290-005E-1044-8877-09850C8B2E8B}"/>
              </a:ext>
            </a:extLst>
          </p:cNvPr>
          <p:cNvPicPr>
            <a:picLocks noChangeAspect="1"/>
          </p:cNvPicPr>
          <p:nvPr userDrawn="1"/>
        </p:nvPicPr>
        <p:blipFill>
          <a:blip r:embed="rId2"/>
          <a:stretch>
            <a:fillRect/>
          </a:stretch>
        </p:blipFill>
        <p:spPr>
          <a:xfrm>
            <a:off x="3594410" y="2750152"/>
            <a:ext cx="5003180" cy="2557956"/>
          </a:xfrm>
          <a:prstGeom prst="rect">
            <a:avLst/>
          </a:prstGeom>
        </p:spPr>
      </p:pic>
      <p:pic>
        <p:nvPicPr>
          <p:cNvPr id="10" name="Graphic 9">
            <a:extLst>
              <a:ext uri="{FF2B5EF4-FFF2-40B4-BE49-F238E27FC236}">
                <a16:creationId xmlns:a16="http://schemas.microsoft.com/office/drawing/2014/main" id="{D54FBC3A-439A-A143-88B8-10FF2922A50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80265" y="5944561"/>
            <a:ext cx="980558" cy="520650"/>
          </a:xfrm>
          <a:prstGeom prst="rect">
            <a:avLst/>
          </a:prstGeom>
        </p:spPr>
      </p:pic>
    </p:spTree>
    <p:extLst>
      <p:ext uri="{BB962C8B-B14F-4D97-AF65-F5344CB8AC3E}">
        <p14:creationId xmlns:p14="http://schemas.microsoft.com/office/powerpoint/2010/main" val="4031464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Caret Outlin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26D92E2-ACCC-4D44-9CD7-A2DD39F68AC0}"/>
              </a:ext>
            </a:extLst>
          </p:cNvPr>
          <p:cNvSpPr>
            <a:spLocks noGrp="1"/>
          </p:cNvSpPr>
          <p:nvPr>
            <p:ph type="ctrTitle" hasCustomPrompt="1"/>
          </p:nvPr>
        </p:nvSpPr>
        <p:spPr>
          <a:xfrm>
            <a:off x="380999" y="441325"/>
            <a:ext cx="7858125" cy="1566863"/>
          </a:xfrm>
        </p:spPr>
        <p:txBody>
          <a:bodyPr anchor="t">
            <a:normAutofit/>
          </a:bodyPr>
          <a:lstStyle>
            <a:lvl1pPr algn="l">
              <a:defRPr sz="3200"/>
            </a:lvl1pPr>
          </a:lstStyle>
          <a:p>
            <a:r>
              <a:rPr lang="en-CA"/>
              <a:t>Presentation </a:t>
            </a:r>
            <a:br>
              <a:rPr lang="en-CA"/>
            </a:br>
            <a:r>
              <a:rPr lang="en-CA"/>
              <a:t>Title</a:t>
            </a:r>
          </a:p>
        </p:txBody>
      </p:sp>
      <p:sp>
        <p:nvSpPr>
          <p:cNvPr id="9" name="Subtitle 2">
            <a:extLst>
              <a:ext uri="{FF2B5EF4-FFF2-40B4-BE49-F238E27FC236}">
                <a16:creationId xmlns:a16="http://schemas.microsoft.com/office/drawing/2014/main" id="{5DE7BCD7-B4AD-5E46-AC39-220479761A2F}"/>
              </a:ext>
            </a:extLst>
          </p:cNvPr>
          <p:cNvSpPr>
            <a:spLocks noGrp="1"/>
          </p:cNvSpPr>
          <p:nvPr>
            <p:ph type="subTitle" idx="1" hasCustomPrompt="1"/>
          </p:nvPr>
        </p:nvSpPr>
        <p:spPr>
          <a:xfrm>
            <a:off x="381000" y="2170153"/>
            <a:ext cx="3571875" cy="1609966"/>
          </a:xfrm>
          <a:prstGeom prst="callout1">
            <a:avLst>
              <a:gd name="adj1" fmla="val 15"/>
              <a:gd name="adj2" fmla="val 25889"/>
              <a:gd name="adj3" fmla="val 91"/>
              <a:gd name="adj4" fmla="val 2200"/>
            </a:avLst>
          </a:prstGeom>
          <a:ln w="38100">
            <a:solidFill>
              <a:schemeClr val="accent4"/>
            </a:solidFill>
          </a:ln>
        </p:spPr>
        <p:txBody>
          <a:bodyPr tIns="182880">
            <a:noAutofit/>
          </a:bodyPr>
          <a:lstStyle>
            <a:lvl1pPr marL="0" indent="0" algn="l">
              <a:buNone/>
              <a:defRPr sz="1400"/>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a:t>Presenter name, title, and date</a:t>
            </a:r>
          </a:p>
        </p:txBody>
      </p:sp>
      <p:pic>
        <p:nvPicPr>
          <p:cNvPr id="18" name="Picture 17">
            <a:extLst>
              <a:ext uri="{FF2B5EF4-FFF2-40B4-BE49-F238E27FC236}">
                <a16:creationId xmlns:a16="http://schemas.microsoft.com/office/drawing/2014/main" id="{4B095F56-D6EF-1B47-9C08-6E023A49ABB1}"/>
              </a:ext>
            </a:extLst>
          </p:cNvPr>
          <p:cNvPicPr>
            <a:picLocks noChangeAspect="1"/>
          </p:cNvPicPr>
          <p:nvPr userDrawn="1"/>
        </p:nvPicPr>
        <p:blipFill rotWithShape="1">
          <a:blip r:embed="rId2">
            <a:alphaModFix/>
          </a:blip>
          <a:srcRect l="1820" t="-3413" r="29666" b="7896"/>
          <a:stretch/>
        </p:blipFill>
        <p:spPr>
          <a:xfrm>
            <a:off x="3948051" y="1111346"/>
            <a:ext cx="8243949" cy="5746654"/>
          </a:xfrm>
          <a:prstGeom prst="rect">
            <a:avLst/>
          </a:prstGeom>
        </p:spPr>
      </p:pic>
      <p:pic>
        <p:nvPicPr>
          <p:cNvPr id="8" name="Graphic 7">
            <a:extLst>
              <a:ext uri="{FF2B5EF4-FFF2-40B4-BE49-F238E27FC236}">
                <a16:creationId xmlns:a16="http://schemas.microsoft.com/office/drawing/2014/main" id="{8E0F1A32-E0EA-A748-A816-3BDA7D0E595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80265" y="5944561"/>
            <a:ext cx="980558" cy="520650"/>
          </a:xfrm>
          <a:prstGeom prst="rect">
            <a:avLst/>
          </a:prstGeom>
        </p:spPr>
      </p:pic>
      <p:sp>
        <p:nvSpPr>
          <p:cNvPr id="6" name="Date Placeholder 3">
            <a:extLst>
              <a:ext uri="{FF2B5EF4-FFF2-40B4-BE49-F238E27FC236}">
                <a16:creationId xmlns:a16="http://schemas.microsoft.com/office/drawing/2014/main" id="{9A346C72-5BED-5F45-BE08-5991EEC3EFC0}"/>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83A30B42-391E-AE46-B312-B98B91215D1D}" type="datetime1">
              <a:rPr lang="en-CA" smtClean="0"/>
              <a:t>2024-10-31</a:t>
            </a:fld>
            <a:endParaRPr lang="en-CA"/>
          </a:p>
        </p:txBody>
      </p:sp>
      <p:sp>
        <p:nvSpPr>
          <p:cNvPr id="7" name="Footer Placeholder 4">
            <a:extLst>
              <a:ext uri="{FF2B5EF4-FFF2-40B4-BE49-F238E27FC236}">
                <a16:creationId xmlns:a16="http://schemas.microsoft.com/office/drawing/2014/main" id="{BCCC25B4-1D37-0647-B375-93F5F1C322E4}"/>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a:p>
        </p:txBody>
      </p:sp>
      <p:sp>
        <p:nvSpPr>
          <p:cNvPr id="10" name="Slide Number Placeholder 5">
            <a:extLst>
              <a:ext uri="{FF2B5EF4-FFF2-40B4-BE49-F238E27FC236}">
                <a16:creationId xmlns:a16="http://schemas.microsoft.com/office/drawing/2014/main" id="{75689793-27E5-124B-978D-6BF703C28E95}"/>
              </a:ext>
            </a:extLst>
          </p:cNvPr>
          <p:cNvSpPr>
            <a:spLocks noGrp="1"/>
          </p:cNvSpPr>
          <p:nvPr>
            <p:ph type="sldNum"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a:p>
        </p:txBody>
      </p:sp>
    </p:spTree>
    <p:extLst>
      <p:ext uri="{BB962C8B-B14F-4D97-AF65-F5344CB8AC3E}">
        <p14:creationId xmlns:p14="http://schemas.microsoft.com/office/powerpoint/2010/main" val="40609927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C3088E-7FA3-A744-8DF6-ABAC5B10CEB7}"/>
              </a:ext>
            </a:extLst>
          </p:cNvPr>
          <p:cNvSpPr>
            <a:spLocks noGrp="1"/>
          </p:cNvSpPr>
          <p:nvPr>
            <p:ph type="title"/>
          </p:nvPr>
        </p:nvSpPr>
        <p:spPr>
          <a:xfrm>
            <a:off x="381001" y="441325"/>
            <a:ext cx="8570912" cy="989849"/>
          </a:xfrm>
          <a:prstGeom prst="rect">
            <a:avLst/>
          </a:prstGeom>
        </p:spPr>
        <p:txBody>
          <a:bodyPr vert="horz" lIns="91440" tIns="45720" rIns="91440" bIns="45720" rtlCol="0" anchor="t">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EC20995-51C1-4D4B-AC96-2295AFD7871E}"/>
              </a:ext>
            </a:extLst>
          </p:cNvPr>
          <p:cNvSpPr>
            <a:spLocks noGrp="1"/>
          </p:cNvSpPr>
          <p:nvPr>
            <p:ph type="body" idx="1"/>
          </p:nvPr>
        </p:nvSpPr>
        <p:spPr>
          <a:xfrm>
            <a:off x="381000" y="1592262"/>
            <a:ext cx="8570912" cy="41767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7D9E4F-8117-414A-AA32-48A0F364B4B6}"/>
              </a:ext>
            </a:extLst>
          </p:cNvPr>
          <p:cNvSpPr>
            <a:spLocks noGrp="1"/>
          </p:cNvSpPr>
          <p:nvPr>
            <p:ph type="dt" sz="half" idx="2"/>
          </p:nvPr>
        </p:nvSpPr>
        <p:spPr>
          <a:xfrm>
            <a:off x="19844" y="6862062"/>
            <a:ext cx="2141538" cy="260079"/>
          </a:xfrm>
          <a:prstGeom prst="rect">
            <a:avLst/>
          </a:prstGeom>
        </p:spPr>
        <p:txBody>
          <a:bodyPr vert="horz" lIns="91440" tIns="45720" rIns="91440" bIns="45720" rtlCol="0" anchor="ctr"/>
          <a:lstStyle>
            <a:lvl1pPr algn="l">
              <a:defRPr sz="1200">
                <a:solidFill>
                  <a:schemeClr val="tx1">
                    <a:tint val="75000"/>
                  </a:schemeClr>
                </a:solidFill>
              </a:defRPr>
            </a:lvl1pPr>
          </a:lstStyle>
          <a:p>
            <a:fld id="{495C65DD-6F99-9B43-BBBE-412D03546892}" type="datetime1">
              <a:rPr lang="en-CA" smtClean="0"/>
              <a:t>2024-10-31</a:t>
            </a:fld>
            <a:endParaRPr lang="en-CA"/>
          </a:p>
        </p:txBody>
      </p:sp>
      <p:sp>
        <p:nvSpPr>
          <p:cNvPr id="5" name="Footer Placeholder 4">
            <a:extLst>
              <a:ext uri="{FF2B5EF4-FFF2-40B4-BE49-F238E27FC236}">
                <a16:creationId xmlns:a16="http://schemas.microsoft.com/office/drawing/2014/main" id="{92A3FA6A-6A21-2C4D-80E7-472BB9B590C9}"/>
              </a:ext>
            </a:extLst>
          </p:cNvPr>
          <p:cNvSpPr>
            <a:spLocks noGrp="1"/>
          </p:cNvSpPr>
          <p:nvPr>
            <p:ph type="ftr" sz="quarter" idx="3"/>
          </p:nvPr>
        </p:nvSpPr>
        <p:spPr>
          <a:xfrm>
            <a:off x="2524125" y="6229815"/>
            <a:ext cx="8575675" cy="260079"/>
          </a:xfrm>
          <a:prstGeom prst="rect">
            <a:avLst/>
          </a:prstGeom>
        </p:spPr>
        <p:txBody>
          <a:bodyPr vert="horz" lIns="91440" tIns="45720" rIns="91440" bIns="45720" rtlCol="0" anchor="b"/>
          <a:lstStyle>
            <a:lvl1pPr algn="r">
              <a:defRPr sz="1200">
                <a:solidFill>
                  <a:schemeClr val="tx1">
                    <a:tint val="75000"/>
                  </a:schemeClr>
                </a:solidFill>
              </a:defRPr>
            </a:lvl1pPr>
          </a:lstStyle>
          <a:p>
            <a:endParaRPr lang="en-CA"/>
          </a:p>
        </p:txBody>
      </p:sp>
      <p:sp>
        <p:nvSpPr>
          <p:cNvPr id="7" name="Slide Number Placeholder 6">
            <a:extLst>
              <a:ext uri="{FF2B5EF4-FFF2-40B4-BE49-F238E27FC236}">
                <a16:creationId xmlns:a16="http://schemas.microsoft.com/office/drawing/2014/main" id="{7AD69A23-1B35-CA4B-914C-DFDB1F88ED8B}"/>
              </a:ext>
            </a:extLst>
          </p:cNvPr>
          <p:cNvSpPr>
            <a:spLocks noGrp="1"/>
          </p:cNvSpPr>
          <p:nvPr>
            <p:ph type="sldNum" sz="quarter" idx="4"/>
          </p:nvPr>
        </p:nvSpPr>
        <p:spPr>
          <a:xfrm>
            <a:off x="11099800" y="6229815"/>
            <a:ext cx="711199" cy="264676"/>
          </a:xfrm>
          <a:prstGeom prst="rect">
            <a:avLst/>
          </a:prstGeom>
        </p:spPr>
        <p:txBody>
          <a:bodyPr vert="horz" lIns="91440" tIns="45720" rIns="91440" bIns="45720" rtlCol="0" anchor="ctr"/>
          <a:lstStyle>
            <a:lvl1pPr algn="r">
              <a:defRPr sz="1000">
                <a:solidFill>
                  <a:schemeClr val="tx1"/>
                </a:solidFill>
              </a:defRPr>
            </a:lvl1pPr>
          </a:lstStyle>
          <a:p>
            <a:fld id="{E4ECB127-6B1D-4440-BB59-CB7FB51359B3}" type="slidenum">
              <a:rPr lang="en-CA" smtClean="0"/>
              <a:pPr/>
              <a:t>‹#›</a:t>
            </a:fld>
            <a:endParaRPr lang="en-CA"/>
          </a:p>
        </p:txBody>
      </p:sp>
      <p:pic>
        <p:nvPicPr>
          <p:cNvPr id="11" name="Graphic 10">
            <a:extLst>
              <a:ext uri="{FF2B5EF4-FFF2-40B4-BE49-F238E27FC236}">
                <a16:creationId xmlns:a16="http://schemas.microsoft.com/office/drawing/2014/main" id="{2B14473B-1DC1-9140-A0CE-09C4EFC44F7B}"/>
              </a:ext>
            </a:extLst>
          </p:cNvPr>
          <p:cNvPicPr>
            <a:picLocks noChangeAspect="1"/>
          </p:cNvPicPr>
          <p:nvPr userDrawn="1"/>
        </p:nvPicPr>
        <p:blipFill>
          <a:blip r:embed="rId53">
            <a:extLst>
              <a:ext uri="{96DAC541-7B7A-43D3-8B79-37D633B846F1}">
                <asvg:svgBlip xmlns:asvg="http://schemas.microsoft.com/office/drawing/2016/SVG/main" r:embed="rId54"/>
              </a:ext>
            </a:extLst>
          </a:blip>
          <a:stretch>
            <a:fillRect/>
          </a:stretch>
        </p:blipFill>
        <p:spPr>
          <a:xfrm>
            <a:off x="457200" y="5933280"/>
            <a:ext cx="1587500" cy="571500"/>
          </a:xfrm>
          <a:prstGeom prst="rect">
            <a:avLst/>
          </a:prstGeom>
        </p:spPr>
      </p:pic>
    </p:spTree>
    <p:extLst>
      <p:ext uri="{BB962C8B-B14F-4D97-AF65-F5344CB8AC3E}">
        <p14:creationId xmlns:p14="http://schemas.microsoft.com/office/powerpoint/2010/main" val="1256069002"/>
      </p:ext>
    </p:extLst>
  </p:cSld>
  <p:clrMap bg1="lt1" tx1="dk1" bg2="lt2" tx2="dk2" accent1="accent1" accent2="accent2" accent3="accent3" accent4="accent4" accent5="accent5" accent6="accent6" hlink="hlink" folHlink="folHlink"/>
  <p:sldLayoutIdLst>
    <p:sldLayoutId id="2147483776" r:id="rId1"/>
    <p:sldLayoutId id="2147483771" r:id="rId2"/>
    <p:sldLayoutId id="2147483675" r:id="rId3"/>
    <p:sldLayoutId id="2147483714" r:id="rId4"/>
    <p:sldLayoutId id="2147483775" r:id="rId5"/>
    <p:sldLayoutId id="2147483680" r:id="rId6"/>
    <p:sldLayoutId id="2147483719" r:id="rId7"/>
    <p:sldLayoutId id="2147483787" r:id="rId8"/>
    <p:sldLayoutId id="2147483679" r:id="rId9"/>
    <p:sldLayoutId id="2147483677" r:id="rId10"/>
    <p:sldLayoutId id="2147483778" r:id="rId11"/>
    <p:sldLayoutId id="2147483663" r:id="rId12"/>
    <p:sldLayoutId id="2147483683" r:id="rId13"/>
    <p:sldLayoutId id="2147483682" r:id="rId14"/>
    <p:sldLayoutId id="2147483678" r:id="rId15"/>
    <p:sldLayoutId id="2147483684" r:id="rId16"/>
    <p:sldLayoutId id="2147483777" r:id="rId17"/>
    <p:sldLayoutId id="2147483686" r:id="rId18"/>
    <p:sldLayoutId id="2147483779" r:id="rId19"/>
    <p:sldLayoutId id="2147483780" r:id="rId20"/>
    <p:sldLayoutId id="2147483692" r:id="rId21"/>
    <p:sldLayoutId id="2147483689" r:id="rId22"/>
    <p:sldLayoutId id="2147483695" r:id="rId23"/>
    <p:sldLayoutId id="2147483710" r:id="rId24"/>
    <p:sldLayoutId id="2147483783" r:id="rId25"/>
    <p:sldLayoutId id="2147483693" r:id="rId26"/>
    <p:sldLayoutId id="2147483784" r:id="rId27"/>
    <p:sldLayoutId id="2147483711" r:id="rId28"/>
    <p:sldLayoutId id="2147483712" r:id="rId29"/>
    <p:sldLayoutId id="2147483757" r:id="rId30"/>
    <p:sldLayoutId id="2147483708" r:id="rId31"/>
    <p:sldLayoutId id="2147483707" r:id="rId32"/>
    <p:sldLayoutId id="2147483706" r:id="rId33"/>
    <p:sldLayoutId id="2147483768" r:id="rId34"/>
    <p:sldLayoutId id="2147483769" r:id="rId35"/>
    <p:sldLayoutId id="2147483788" r:id="rId36"/>
    <p:sldLayoutId id="2147483789" r:id="rId37"/>
    <p:sldLayoutId id="2147483790" r:id="rId38"/>
    <p:sldLayoutId id="2147483725" r:id="rId39"/>
    <p:sldLayoutId id="2147483697" r:id="rId40"/>
    <p:sldLayoutId id="2147483699" r:id="rId41"/>
    <p:sldLayoutId id="2147483721" r:id="rId42"/>
    <p:sldLayoutId id="2147483720" r:id="rId43"/>
    <p:sldLayoutId id="2147483764" r:id="rId44"/>
    <p:sldLayoutId id="2147483722" r:id="rId45"/>
    <p:sldLayoutId id="2147483723" r:id="rId46"/>
    <p:sldLayoutId id="2147483765" r:id="rId47"/>
    <p:sldLayoutId id="2147483767" r:id="rId48"/>
    <p:sldLayoutId id="2147483781" r:id="rId49"/>
    <p:sldLayoutId id="2147483782" r:id="rId50"/>
    <p:sldLayoutId id="2147483760" r:id="rId51"/>
  </p:sldLayoutIdLst>
  <p:hf hdr="0" ftr="0" dt="0"/>
  <p:txStyles>
    <p:titleStyle>
      <a:lvl1pPr algn="l" defTabSz="914400" rtl="0" eaLnBrk="1" latinLnBrk="0" hangingPunct="1">
        <a:lnSpc>
          <a:spcPct val="90000"/>
        </a:lnSpc>
        <a:spcBef>
          <a:spcPct val="0"/>
        </a:spcBef>
        <a:buNone/>
        <a:defRPr sz="2600" b="1" i="0" kern="1200" baseline="0">
          <a:solidFill>
            <a:schemeClr val="tx2"/>
          </a:solidFill>
          <a:latin typeface="+mj-lt"/>
          <a:ea typeface="+mj-ea"/>
          <a:cs typeface="+mj-cs"/>
        </a:defRPr>
      </a:lvl1pPr>
    </p:titleStyle>
    <p:bodyStyle>
      <a:lvl1pPr marL="173038" indent="-173038" algn="l" defTabSz="914400" rtl="0" eaLnBrk="1" latinLnBrk="0" hangingPunct="1">
        <a:lnSpc>
          <a:spcPct val="110000"/>
        </a:lnSpc>
        <a:spcBef>
          <a:spcPts val="1600"/>
        </a:spcBef>
        <a:buFont typeface="Arial" panose="020B0604020202020204" pitchFamily="34" charset="0"/>
        <a:buChar char="•"/>
        <a:tabLst/>
        <a:defRPr sz="1400" kern="1200">
          <a:solidFill>
            <a:schemeClr val="tx1"/>
          </a:solidFill>
          <a:latin typeface="+mn-lt"/>
          <a:ea typeface="+mn-ea"/>
          <a:cs typeface="+mn-cs"/>
        </a:defRPr>
      </a:lvl1pPr>
      <a:lvl2pPr marL="519113" indent="-176213" algn="l" defTabSz="914400" rtl="0" eaLnBrk="1" latinLnBrk="0" hangingPunct="1">
        <a:lnSpc>
          <a:spcPct val="110000"/>
        </a:lnSpc>
        <a:spcBef>
          <a:spcPts val="800"/>
        </a:spcBef>
        <a:buSzPct val="85000"/>
        <a:buFont typeface="System Font Regular"/>
        <a:buChar char="⚬"/>
        <a:tabLst/>
        <a:defRPr sz="1400" kern="1200">
          <a:solidFill>
            <a:schemeClr val="tx1"/>
          </a:solidFill>
          <a:latin typeface="+mn-lt"/>
          <a:ea typeface="+mn-ea"/>
          <a:cs typeface="+mn-cs"/>
        </a:defRPr>
      </a:lvl2pPr>
      <a:lvl3pPr marL="8620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3pPr>
      <a:lvl4pPr marL="1262063" indent="-17462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4pPr>
      <a:lvl5pPr marL="16621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5pPr>
      <a:lvl6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6pPr>
      <a:lvl7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7pPr>
      <a:lvl8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8pPr>
      <a:lvl9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3634" userDrawn="1">
          <p15:clr>
            <a:srgbClr val="5ACBF0"/>
          </p15:clr>
        </p15:guide>
        <p15:guide id="7" orient="horz" pos="278" userDrawn="1">
          <p15:clr>
            <a:srgbClr val="5ACBF0"/>
          </p15:clr>
        </p15:guide>
        <p15:guide id="9" pos="240" userDrawn="1">
          <p15:clr>
            <a:srgbClr val="F26B43"/>
          </p15:clr>
        </p15:guide>
        <p15:guide id="10" pos="7440" userDrawn="1">
          <p15:clr>
            <a:srgbClr val="F26B43"/>
          </p15:clr>
        </p15:guide>
        <p15:guide id="11" orient="horz" pos="228" userDrawn="1">
          <p15:clr>
            <a:srgbClr val="F26B43"/>
          </p15:clr>
        </p15:guide>
        <p15:guide id="12" orient="horz" pos="4091" userDrawn="1">
          <p15:clr>
            <a:srgbClr val="F26B43"/>
          </p15:clr>
        </p15:guide>
        <p15:guide id="13" pos="288" userDrawn="1">
          <p15:clr>
            <a:srgbClr val="5ACBF0"/>
          </p15:clr>
        </p15:guide>
        <p15:guide id="14" pos="7392" userDrawn="1">
          <p15:clr>
            <a:srgbClr val="5ACBF0"/>
          </p15:clr>
        </p15:guide>
        <p15:guide id="15" orient="horz" pos="3744" userDrawn="1">
          <p15:clr>
            <a:srgbClr val="F26B43"/>
          </p15:clr>
        </p15:guide>
        <p15:guide id="16" pos="672" userDrawn="1">
          <p15:clr>
            <a:srgbClr val="FDE53C"/>
          </p15:clr>
        </p15:guide>
        <p15:guide id="17" pos="1139" userDrawn="1">
          <p15:clr>
            <a:srgbClr val="FDE53C"/>
          </p15:clr>
        </p15:guide>
        <p15:guide id="18" pos="1590" userDrawn="1">
          <p15:clr>
            <a:srgbClr val="FDE53C"/>
          </p15:clr>
        </p15:guide>
        <p15:guide id="19" pos="2040" userDrawn="1">
          <p15:clr>
            <a:srgbClr val="9FCC3B"/>
          </p15:clr>
        </p15:guide>
        <p15:guide id="20" pos="2490" userDrawn="1">
          <p15:clr>
            <a:srgbClr val="FDE53C"/>
          </p15:clr>
        </p15:guide>
        <p15:guide id="21" pos="2939" userDrawn="1">
          <p15:clr>
            <a:srgbClr val="FDE53C"/>
          </p15:clr>
        </p15:guide>
        <p15:guide id="22" pos="3391" userDrawn="1">
          <p15:clr>
            <a:srgbClr val="FDE53C"/>
          </p15:clr>
        </p15:guide>
        <p15:guide id="23" pos="3840" userDrawn="1">
          <p15:clr>
            <a:srgbClr val="5ACBF0"/>
          </p15:clr>
        </p15:guide>
        <p15:guide id="24" pos="4290" userDrawn="1">
          <p15:clr>
            <a:srgbClr val="FDE53C"/>
          </p15:clr>
        </p15:guide>
        <p15:guide id="25" pos="4740" userDrawn="1">
          <p15:clr>
            <a:srgbClr val="FDE53C"/>
          </p15:clr>
        </p15:guide>
        <p15:guide id="26" pos="5190" userDrawn="1">
          <p15:clr>
            <a:srgbClr val="FDE53C"/>
          </p15:clr>
        </p15:guide>
        <p15:guide id="27" pos="5639" userDrawn="1">
          <p15:clr>
            <a:srgbClr val="9FCC3B"/>
          </p15:clr>
        </p15:guide>
        <p15:guide id="28" pos="6089" userDrawn="1">
          <p15:clr>
            <a:srgbClr val="FDE53C"/>
          </p15:clr>
        </p15:guide>
        <p15:guide id="29" pos="6539" userDrawn="1">
          <p15:clr>
            <a:srgbClr val="FDE53C"/>
          </p15:clr>
        </p15:guide>
        <p15:guide id="30" pos="6992" userDrawn="1">
          <p15:clr>
            <a:srgbClr val="FDE53C"/>
          </p15:clr>
        </p15:guide>
        <p15:guide id="31" orient="horz" pos="1002"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hyperlink" Target="https://github.com/tammyliuu/DataScience-2025"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image" Target="../media/image24.png"/><Relationship Id="rId5" Type="http://schemas.openxmlformats.org/officeDocument/2006/relationships/image" Target="../media/image25.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3756-3993-DE4A-B004-E8E0F4B6475C}"/>
              </a:ext>
            </a:extLst>
          </p:cNvPr>
          <p:cNvSpPr>
            <a:spLocks noGrp="1"/>
          </p:cNvSpPr>
          <p:nvPr>
            <p:ph type="ctrTitle"/>
          </p:nvPr>
        </p:nvSpPr>
        <p:spPr/>
        <p:txBody>
          <a:bodyPr/>
          <a:lstStyle/>
          <a:p>
            <a:r>
              <a:rPr lang="en-CA"/>
              <a:t>Class Imbalance Handling</a:t>
            </a:r>
          </a:p>
        </p:txBody>
      </p:sp>
      <p:sp>
        <p:nvSpPr>
          <p:cNvPr id="4" name="Text Placeholder 3">
            <a:extLst>
              <a:ext uri="{FF2B5EF4-FFF2-40B4-BE49-F238E27FC236}">
                <a16:creationId xmlns:a16="http://schemas.microsoft.com/office/drawing/2014/main" id="{8AC698F1-F37B-B047-AF4D-B34DAB5FA419}"/>
              </a:ext>
            </a:extLst>
          </p:cNvPr>
          <p:cNvSpPr>
            <a:spLocks noGrp="1"/>
          </p:cNvSpPr>
          <p:nvPr>
            <p:ph type="body" sz="quarter" idx="10"/>
          </p:nvPr>
        </p:nvSpPr>
        <p:spPr/>
        <p:txBody>
          <a:bodyPr/>
          <a:lstStyle/>
          <a:p>
            <a:r>
              <a:rPr lang="en-CA"/>
              <a:t>October 26, 2024</a:t>
            </a:r>
          </a:p>
        </p:txBody>
      </p:sp>
      <p:sp>
        <p:nvSpPr>
          <p:cNvPr id="3" name="Subtitle 2">
            <a:extLst>
              <a:ext uri="{FF2B5EF4-FFF2-40B4-BE49-F238E27FC236}">
                <a16:creationId xmlns:a16="http://schemas.microsoft.com/office/drawing/2014/main" id="{C4F1F871-24BE-C640-8580-AFF8C7738240}"/>
              </a:ext>
            </a:extLst>
          </p:cNvPr>
          <p:cNvSpPr>
            <a:spLocks noGrp="1"/>
          </p:cNvSpPr>
          <p:nvPr>
            <p:ph type="subTitle" idx="1"/>
          </p:nvPr>
        </p:nvSpPr>
        <p:spPr/>
        <p:txBody>
          <a:bodyPr vert="horz" lIns="91440" tIns="182880" rIns="91440" bIns="45720" rtlCol="0" anchor="t">
            <a:noAutofit/>
          </a:bodyPr>
          <a:lstStyle/>
          <a:p>
            <a:r>
              <a:rPr lang="en-CA"/>
              <a:t>Presented by: Tammy Liu, </a:t>
            </a:r>
            <a:r>
              <a:rPr lang="en-CA" err="1"/>
              <a:t>Yangyang</a:t>
            </a:r>
            <a:r>
              <a:rPr lang="en-CA"/>
              <a:t> Hou, Rebecca Yao and Norah Sun</a:t>
            </a:r>
            <a:endParaRPr lang="en-CA">
              <a:cs typeface="Arial" panose="020B0604020202020204"/>
            </a:endParaRPr>
          </a:p>
          <a:p>
            <a:br>
              <a:rPr lang="en-CA"/>
            </a:br>
            <a:endParaRPr lang="en-CA"/>
          </a:p>
          <a:p>
            <a:endParaRPr lang="en-CA"/>
          </a:p>
        </p:txBody>
      </p:sp>
      <p:sp>
        <p:nvSpPr>
          <p:cNvPr id="5" name="Slide Number Placeholder 4">
            <a:extLst>
              <a:ext uri="{FF2B5EF4-FFF2-40B4-BE49-F238E27FC236}">
                <a16:creationId xmlns:a16="http://schemas.microsoft.com/office/drawing/2014/main" id="{70B0DC68-8A39-C34C-B0CE-9B804C1658BB}"/>
              </a:ext>
            </a:extLst>
          </p:cNvPr>
          <p:cNvSpPr>
            <a:spLocks noGrp="1"/>
          </p:cNvSpPr>
          <p:nvPr>
            <p:ph type="sldNum" sz="quarter" idx="13"/>
          </p:nvPr>
        </p:nvSpPr>
        <p:spPr/>
        <p:txBody>
          <a:bodyPr/>
          <a:lstStyle/>
          <a:p>
            <a:fld id="{1BD90C89-BB05-D647-8C9B-C2376028CB3D}" type="slidenum">
              <a:rPr lang="en-CA" smtClean="0"/>
              <a:pPr/>
              <a:t>1</a:t>
            </a:fld>
            <a:endParaRPr lang="en-CA"/>
          </a:p>
        </p:txBody>
      </p:sp>
    </p:spTree>
    <p:extLst>
      <p:ext uri="{BB962C8B-B14F-4D97-AF65-F5344CB8AC3E}">
        <p14:creationId xmlns:p14="http://schemas.microsoft.com/office/powerpoint/2010/main" val="2195279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06DC6A2-A41C-CC48-9170-C77286F210FA}"/>
              </a:ext>
            </a:extLst>
          </p:cNvPr>
          <p:cNvSpPr>
            <a:spLocks noGrp="1"/>
          </p:cNvSpPr>
          <p:nvPr>
            <p:ph type="body" sz="half" idx="2"/>
          </p:nvPr>
        </p:nvSpPr>
        <p:spPr>
          <a:xfrm>
            <a:off x="7687331" y="1592264"/>
            <a:ext cx="4123668" cy="4176712"/>
          </a:xfrm>
        </p:spPr>
        <p:txBody>
          <a:bodyPr vert="horz" lIns="91440" tIns="45720" rIns="91440" bIns="45720" rtlCol="0" anchor="t">
            <a:normAutofit/>
          </a:bodyPr>
          <a:lstStyle/>
          <a:p>
            <a:pPr marL="172720" indent="-172720">
              <a:buFont typeface="Arial"/>
              <a:buChar char="•"/>
            </a:pPr>
            <a:r>
              <a:rPr lang="en-CA" sz="2000">
                <a:ea typeface="+mn-lt"/>
                <a:cs typeface="+mn-lt"/>
              </a:rPr>
              <a:t>There are no </a:t>
            </a:r>
            <a:r>
              <a:rPr lang="en-CA" sz="2000" b="1">
                <a:ea typeface="+mn-lt"/>
                <a:cs typeface="+mn-lt"/>
              </a:rPr>
              <a:t>"Null"</a:t>
            </a:r>
            <a:r>
              <a:rPr lang="en-CA" sz="2000">
                <a:ea typeface="+mn-lt"/>
                <a:cs typeface="+mn-lt"/>
              </a:rPr>
              <a:t> values, so we don't have to work on ways to replace values.</a:t>
            </a:r>
            <a:endParaRPr lang="en-US" sz="2000">
              <a:ea typeface="+mn-lt"/>
              <a:cs typeface="+mn-lt"/>
            </a:endParaRPr>
          </a:p>
          <a:p>
            <a:pPr marL="172720" indent="-172720">
              <a:buFont typeface="Arial"/>
              <a:buChar char="•"/>
            </a:pPr>
            <a:r>
              <a:rPr lang="en-CA" sz="2000">
                <a:ea typeface="+mn-lt"/>
                <a:cs typeface="+mn-lt"/>
              </a:rPr>
              <a:t>Most of the transactions were </a:t>
            </a:r>
            <a:r>
              <a:rPr lang="en-CA" sz="2000" b="1">
                <a:ea typeface="+mn-lt"/>
                <a:cs typeface="+mn-lt"/>
              </a:rPr>
              <a:t>Non-Fraud</a:t>
            </a:r>
            <a:r>
              <a:rPr lang="en-CA" sz="2000">
                <a:ea typeface="+mn-lt"/>
                <a:cs typeface="+mn-lt"/>
              </a:rPr>
              <a:t> (99.83%) of the time, while </a:t>
            </a:r>
            <a:r>
              <a:rPr lang="en-CA" sz="2000" b="1">
                <a:ea typeface="+mn-lt"/>
                <a:cs typeface="+mn-lt"/>
              </a:rPr>
              <a:t>Fraud</a:t>
            </a:r>
            <a:r>
              <a:rPr lang="en-CA" sz="2000">
                <a:ea typeface="+mn-lt"/>
                <a:cs typeface="+mn-lt"/>
              </a:rPr>
              <a:t> transactions occurred (0.17%) of the time.</a:t>
            </a:r>
            <a:endParaRPr lang="en-CA" sz="2000">
              <a:solidFill>
                <a:srgbClr val="000000"/>
              </a:solidFill>
              <a:latin typeface="Arial"/>
              <a:cs typeface="Arial"/>
            </a:endParaRPr>
          </a:p>
        </p:txBody>
      </p:sp>
      <p:sp>
        <p:nvSpPr>
          <p:cNvPr id="3" name="Slide Number Placeholder 2">
            <a:extLst>
              <a:ext uri="{FF2B5EF4-FFF2-40B4-BE49-F238E27FC236}">
                <a16:creationId xmlns:a16="http://schemas.microsoft.com/office/drawing/2014/main" id="{5681FD30-FA21-DD46-9D6F-8F045ECED1E0}"/>
              </a:ext>
            </a:extLst>
          </p:cNvPr>
          <p:cNvSpPr>
            <a:spLocks noGrp="1"/>
          </p:cNvSpPr>
          <p:nvPr>
            <p:ph type="sldNum" sz="quarter" idx="12"/>
          </p:nvPr>
        </p:nvSpPr>
        <p:spPr/>
        <p:txBody>
          <a:bodyPr/>
          <a:lstStyle/>
          <a:p>
            <a:fld id="{E4ECB127-6B1D-4440-BB59-CB7FB51359B3}" type="slidenum">
              <a:rPr lang="en-CA" smtClean="0"/>
              <a:pPr/>
              <a:t>10</a:t>
            </a:fld>
            <a:endParaRPr lang="en-CA"/>
          </a:p>
        </p:txBody>
      </p:sp>
      <p:sp>
        <p:nvSpPr>
          <p:cNvPr id="4" name="Title 3">
            <a:extLst>
              <a:ext uri="{FF2B5EF4-FFF2-40B4-BE49-F238E27FC236}">
                <a16:creationId xmlns:a16="http://schemas.microsoft.com/office/drawing/2014/main" id="{DCEE5933-F950-E54E-A03D-0F3BB5C3A14B}"/>
              </a:ext>
            </a:extLst>
          </p:cNvPr>
          <p:cNvSpPr>
            <a:spLocks noGrp="1"/>
          </p:cNvSpPr>
          <p:nvPr>
            <p:ph type="title"/>
          </p:nvPr>
        </p:nvSpPr>
        <p:spPr/>
        <p:txBody>
          <a:bodyPr/>
          <a:lstStyle/>
          <a:p>
            <a:r>
              <a:rPr lang="en-CA"/>
              <a:t>EXAMPLE – Credit Fraud Detector</a:t>
            </a:r>
            <a:endParaRPr lang="en-CA">
              <a:solidFill>
                <a:srgbClr val="1E3765"/>
              </a:solidFill>
              <a:latin typeface="Arial"/>
              <a:cs typeface="Arial"/>
            </a:endParaRPr>
          </a:p>
        </p:txBody>
      </p:sp>
      <p:pic>
        <p:nvPicPr>
          <p:cNvPr id="2" name="Picture 1" descr="A blue rectangular object with white text&#10;&#10;Description automatically generated">
            <a:extLst>
              <a:ext uri="{FF2B5EF4-FFF2-40B4-BE49-F238E27FC236}">
                <a16:creationId xmlns:a16="http://schemas.microsoft.com/office/drawing/2014/main" id="{F96C01BD-F986-54F2-2CA9-15491A44799B}"/>
              </a:ext>
            </a:extLst>
          </p:cNvPr>
          <p:cNvPicPr>
            <a:picLocks noChangeAspect="1"/>
          </p:cNvPicPr>
          <p:nvPr/>
        </p:nvPicPr>
        <p:blipFill>
          <a:blip r:embed="rId3"/>
          <a:stretch>
            <a:fillRect/>
          </a:stretch>
        </p:blipFill>
        <p:spPr>
          <a:xfrm>
            <a:off x="253916" y="1289214"/>
            <a:ext cx="6765098" cy="5075128"/>
          </a:xfrm>
          <a:prstGeom prst="rect">
            <a:avLst/>
          </a:prstGeom>
        </p:spPr>
      </p:pic>
      <p:sp>
        <p:nvSpPr>
          <p:cNvPr id="6" name="TextBox 5">
            <a:extLst>
              <a:ext uri="{FF2B5EF4-FFF2-40B4-BE49-F238E27FC236}">
                <a16:creationId xmlns:a16="http://schemas.microsoft.com/office/drawing/2014/main" id="{6F47785A-E027-1DF1-789F-ACE08EB8C8E8}"/>
              </a:ext>
            </a:extLst>
          </p:cNvPr>
          <p:cNvSpPr txBox="1"/>
          <p:nvPr/>
        </p:nvSpPr>
        <p:spPr>
          <a:xfrm>
            <a:off x="132997" y="6341760"/>
            <a:ext cx="5141151" cy="30777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400">
                <a:cs typeface="Arial"/>
              </a:rPr>
              <a:t>GitHub Link：</a:t>
            </a:r>
            <a:r>
              <a:rPr lang="en-US" sz="1400">
                <a:ea typeface="+mn-lt"/>
                <a:cs typeface="+mn-lt"/>
                <a:hlinkClick r:id="rId4"/>
              </a:rPr>
              <a:t>https://github.com/tammyliuu/DataScience-2025</a:t>
            </a:r>
            <a:endParaRPr lang="en-US" sz="1400" err="1"/>
          </a:p>
        </p:txBody>
      </p:sp>
    </p:spTree>
    <p:extLst>
      <p:ext uri="{BB962C8B-B14F-4D97-AF65-F5344CB8AC3E}">
        <p14:creationId xmlns:p14="http://schemas.microsoft.com/office/powerpoint/2010/main" val="177015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7BA48D-7F8B-E741-9080-53BEF9983166}"/>
              </a:ext>
            </a:extLst>
          </p:cNvPr>
          <p:cNvSpPr>
            <a:spLocks noGrp="1"/>
          </p:cNvSpPr>
          <p:nvPr>
            <p:ph type="title"/>
          </p:nvPr>
        </p:nvSpPr>
        <p:spPr>
          <a:xfrm>
            <a:off x="381001" y="441325"/>
            <a:ext cx="9118925" cy="989849"/>
          </a:xfrm>
        </p:spPr>
        <p:txBody>
          <a:bodyPr/>
          <a:lstStyle/>
          <a:p>
            <a:r>
              <a:rPr lang="en-CA"/>
              <a:t>The Report of oversampling methods</a:t>
            </a:r>
          </a:p>
        </p:txBody>
      </p:sp>
      <p:sp>
        <p:nvSpPr>
          <p:cNvPr id="10" name="Slide Number Placeholder 9">
            <a:extLst>
              <a:ext uri="{FF2B5EF4-FFF2-40B4-BE49-F238E27FC236}">
                <a16:creationId xmlns:a16="http://schemas.microsoft.com/office/drawing/2014/main" id="{552F0DFD-B8E8-5344-9B42-676BB66B40F8}"/>
              </a:ext>
            </a:extLst>
          </p:cNvPr>
          <p:cNvSpPr>
            <a:spLocks noGrp="1"/>
          </p:cNvSpPr>
          <p:nvPr>
            <p:ph type="sldNum" sz="quarter" idx="12"/>
          </p:nvPr>
        </p:nvSpPr>
        <p:spPr/>
        <p:txBody>
          <a:bodyPr/>
          <a:lstStyle/>
          <a:p>
            <a:fld id="{1BD90C89-BB05-D647-8C9B-C2376028CB3D}" type="slidenum">
              <a:rPr lang="en-CA" smtClean="0"/>
              <a:pPr/>
              <a:t>11</a:t>
            </a:fld>
            <a:endParaRPr lang="en-CA"/>
          </a:p>
        </p:txBody>
      </p:sp>
      <p:pic>
        <p:nvPicPr>
          <p:cNvPr id="2" name="Picture 1" descr="A screenshot of a computer screen&#10;&#10;Description automatically generated">
            <a:extLst>
              <a:ext uri="{FF2B5EF4-FFF2-40B4-BE49-F238E27FC236}">
                <a16:creationId xmlns:a16="http://schemas.microsoft.com/office/drawing/2014/main" id="{6CF7E1D3-30AF-887D-0D7D-E8A3DEFC4B84}"/>
              </a:ext>
            </a:extLst>
          </p:cNvPr>
          <p:cNvPicPr>
            <a:picLocks noChangeAspect="1"/>
          </p:cNvPicPr>
          <p:nvPr/>
        </p:nvPicPr>
        <p:blipFill>
          <a:blip r:embed="rId3"/>
          <a:srcRect l="-600" t="12678" r="240" b="51994"/>
          <a:stretch/>
        </p:blipFill>
        <p:spPr>
          <a:xfrm>
            <a:off x="248788" y="4959058"/>
            <a:ext cx="5846614" cy="1733534"/>
          </a:xfrm>
          <a:prstGeom prst="rect">
            <a:avLst/>
          </a:prstGeom>
        </p:spPr>
      </p:pic>
      <p:sp>
        <p:nvSpPr>
          <p:cNvPr id="5" name="TextBox 4">
            <a:extLst>
              <a:ext uri="{FF2B5EF4-FFF2-40B4-BE49-F238E27FC236}">
                <a16:creationId xmlns:a16="http://schemas.microsoft.com/office/drawing/2014/main" id="{0789CAFB-BE1A-3BC8-2446-9F4B5132672D}"/>
              </a:ext>
            </a:extLst>
          </p:cNvPr>
          <p:cNvSpPr txBox="1"/>
          <p:nvPr/>
        </p:nvSpPr>
        <p:spPr>
          <a:xfrm>
            <a:off x="1796641" y="1083179"/>
            <a:ext cx="2501134" cy="707886"/>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2000" b="1">
                <a:cs typeface="Arial"/>
              </a:rPr>
              <a:t>SMOTE &amp; ADASYN</a:t>
            </a:r>
            <a:endParaRPr lang="en-US" sz="2000">
              <a:cs typeface="Arial"/>
            </a:endParaRPr>
          </a:p>
          <a:p>
            <a:pPr algn="l"/>
            <a:endParaRPr lang="en-US" sz="2000" b="1">
              <a:cs typeface="Arial"/>
            </a:endParaRPr>
          </a:p>
        </p:txBody>
      </p:sp>
      <p:pic>
        <p:nvPicPr>
          <p:cNvPr id="8" name="Picture 7" descr="A chart with numbers and labels&#10;&#10;Description automatically generated">
            <a:extLst>
              <a:ext uri="{FF2B5EF4-FFF2-40B4-BE49-F238E27FC236}">
                <a16:creationId xmlns:a16="http://schemas.microsoft.com/office/drawing/2014/main" id="{6DD5E4E4-17B2-98C8-F94F-F060571000C4}"/>
              </a:ext>
            </a:extLst>
          </p:cNvPr>
          <p:cNvPicPr>
            <a:picLocks noChangeAspect="1"/>
          </p:cNvPicPr>
          <p:nvPr/>
        </p:nvPicPr>
        <p:blipFill>
          <a:blip r:embed="rId4"/>
          <a:stretch>
            <a:fillRect/>
          </a:stretch>
        </p:blipFill>
        <p:spPr>
          <a:xfrm>
            <a:off x="955129" y="1494244"/>
            <a:ext cx="4182534" cy="3110089"/>
          </a:xfrm>
          <a:prstGeom prst="rect">
            <a:avLst/>
          </a:prstGeom>
        </p:spPr>
      </p:pic>
      <p:pic>
        <p:nvPicPr>
          <p:cNvPr id="15" name="Picture Placeholder 19" descr="A screenshot of a computer screen&#10;&#10;Description automatically generated">
            <a:extLst>
              <a:ext uri="{FF2B5EF4-FFF2-40B4-BE49-F238E27FC236}">
                <a16:creationId xmlns:a16="http://schemas.microsoft.com/office/drawing/2014/main" id="{83B6A7F3-FFD0-CFB0-D920-CB49D927F39E}"/>
              </a:ext>
            </a:extLst>
          </p:cNvPr>
          <p:cNvPicPr>
            <a:picLocks noChangeAspect="1"/>
          </p:cNvPicPr>
          <p:nvPr/>
        </p:nvPicPr>
        <p:blipFill>
          <a:blip r:embed="rId5"/>
          <a:stretch/>
        </p:blipFill>
        <p:spPr>
          <a:xfrm>
            <a:off x="6471356" y="4871383"/>
            <a:ext cx="5314069" cy="1823583"/>
          </a:xfrm>
          <a:prstGeom prst="rect">
            <a:avLst/>
          </a:prstGeom>
          <a:noFill/>
        </p:spPr>
      </p:pic>
      <p:pic>
        <p:nvPicPr>
          <p:cNvPr id="16" name="Picture 15" descr="A chart with numbers and a yellow square&#10;&#10;Description automatically generated">
            <a:extLst>
              <a:ext uri="{FF2B5EF4-FFF2-40B4-BE49-F238E27FC236}">
                <a16:creationId xmlns:a16="http://schemas.microsoft.com/office/drawing/2014/main" id="{6561B996-ECB9-826F-DFBD-42F75E7E0AA7}"/>
              </a:ext>
            </a:extLst>
          </p:cNvPr>
          <p:cNvPicPr>
            <a:picLocks noChangeAspect="1"/>
          </p:cNvPicPr>
          <p:nvPr/>
        </p:nvPicPr>
        <p:blipFill>
          <a:blip r:embed="rId6"/>
          <a:stretch>
            <a:fillRect/>
          </a:stretch>
        </p:blipFill>
        <p:spPr>
          <a:xfrm>
            <a:off x="6887439" y="1491985"/>
            <a:ext cx="4210756" cy="3127023"/>
          </a:xfrm>
          <a:prstGeom prst="rect">
            <a:avLst/>
          </a:prstGeom>
        </p:spPr>
      </p:pic>
      <p:sp>
        <p:nvSpPr>
          <p:cNvPr id="17" name="TextBox 16">
            <a:extLst>
              <a:ext uri="{FF2B5EF4-FFF2-40B4-BE49-F238E27FC236}">
                <a16:creationId xmlns:a16="http://schemas.microsoft.com/office/drawing/2014/main" id="{BAC2DD2A-9F5D-103C-BF35-B723BEEB37EF}"/>
              </a:ext>
            </a:extLst>
          </p:cNvPr>
          <p:cNvSpPr txBox="1"/>
          <p:nvPr/>
        </p:nvSpPr>
        <p:spPr>
          <a:xfrm>
            <a:off x="7751530" y="1083179"/>
            <a:ext cx="2751074" cy="707886"/>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2000" b="1">
                <a:cs typeface="Arial"/>
              </a:rPr>
              <a:t>Bagging &amp; Bootstrap</a:t>
            </a:r>
            <a:endParaRPr lang="en-US"/>
          </a:p>
          <a:p>
            <a:pPr algn="l"/>
            <a:endParaRPr lang="en-US" sz="2000" b="1">
              <a:cs typeface="Arial"/>
            </a:endParaRPr>
          </a:p>
        </p:txBody>
      </p:sp>
      <p:sp>
        <p:nvSpPr>
          <p:cNvPr id="20" name="TextBox 19">
            <a:extLst>
              <a:ext uri="{FF2B5EF4-FFF2-40B4-BE49-F238E27FC236}">
                <a16:creationId xmlns:a16="http://schemas.microsoft.com/office/drawing/2014/main" id="{1A7B561A-582C-5590-B2DD-7671ACE37E80}"/>
              </a:ext>
            </a:extLst>
          </p:cNvPr>
          <p:cNvSpPr txBox="1"/>
          <p:nvPr/>
        </p:nvSpPr>
        <p:spPr>
          <a:xfrm>
            <a:off x="5645" y="4684888"/>
            <a:ext cx="78954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200">
                <a:cs typeface="Segoe UI"/>
              </a:rPr>
              <a:t>Class distribution after SMOTE: {np.int64(0): np.int64(199008), np.int64(1): np.int64(199008)}</a:t>
            </a:r>
            <a:endParaRPr lang="en-US" sz="1200">
              <a:cs typeface="Segoe UI"/>
            </a:endParaRPr>
          </a:p>
        </p:txBody>
      </p:sp>
    </p:spTree>
    <p:extLst>
      <p:ext uri="{BB962C8B-B14F-4D97-AF65-F5344CB8AC3E}">
        <p14:creationId xmlns:p14="http://schemas.microsoft.com/office/powerpoint/2010/main" val="1257512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8FDE8B-EBE9-5D43-8ABB-3F80550FD936}"/>
              </a:ext>
            </a:extLst>
          </p:cNvPr>
          <p:cNvSpPr>
            <a:spLocks noGrp="1"/>
          </p:cNvSpPr>
          <p:nvPr>
            <p:ph type="title"/>
          </p:nvPr>
        </p:nvSpPr>
        <p:spPr>
          <a:xfrm>
            <a:off x="381001" y="441325"/>
            <a:ext cx="8570912" cy="989849"/>
          </a:xfrm>
        </p:spPr>
        <p:txBody>
          <a:bodyPr anchor="t">
            <a:normAutofit/>
          </a:bodyPr>
          <a:lstStyle/>
          <a:p>
            <a:r>
              <a:rPr lang="en-CA"/>
              <a:t>The Report of under-sampling method</a:t>
            </a:r>
            <a:endParaRPr lang="en-US"/>
          </a:p>
        </p:txBody>
      </p:sp>
      <p:pic>
        <p:nvPicPr>
          <p:cNvPr id="7" name="Picture 6" descr="A chart with numbers and labels&#10;&#10;Description automatically generated">
            <a:extLst>
              <a:ext uri="{FF2B5EF4-FFF2-40B4-BE49-F238E27FC236}">
                <a16:creationId xmlns:a16="http://schemas.microsoft.com/office/drawing/2014/main" id="{91C10A53-85CF-5F37-CC59-CA3380549FE9}"/>
              </a:ext>
            </a:extLst>
          </p:cNvPr>
          <p:cNvPicPr>
            <a:picLocks noChangeAspect="1"/>
          </p:cNvPicPr>
          <p:nvPr/>
        </p:nvPicPr>
        <p:blipFill>
          <a:blip r:embed="rId3"/>
          <a:srcRect l="3900" r="9697" b="4"/>
          <a:stretch/>
        </p:blipFill>
        <p:spPr>
          <a:xfrm>
            <a:off x="892067" y="931441"/>
            <a:ext cx="4018932" cy="3515391"/>
          </a:xfrm>
          <a:prstGeom prst="rect">
            <a:avLst/>
          </a:prstGeom>
          <a:noFill/>
        </p:spPr>
      </p:pic>
      <p:pic>
        <p:nvPicPr>
          <p:cNvPr id="2" name="Picture 1" descr="A screenshot of a computer screen&#10;&#10;Description automatically generated">
            <a:extLst>
              <a:ext uri="{FF2B5EF4-FFF2-40B4-BE49-F238E27FC236}">
                <a16:creationId xmlns:a16="http://schemas.microsoft.com/office/drawing/2014/main" id="{61B30726-A965-B3DB-D660-7D380E17B81B}"/>
              </a:ext>
            </a:extLst>
          </p:cNvPr>
          <p:cNvPicPr>
            <a:picLocks noChangeAspect="1"/>
          </p:cNvPicPr>
          <p:nvPr/>
        </p:nvPicPr>
        <p:blipFill>
          <a:blip r:embed="rId4"/>
          <a:srcRect l="97" t="73" r="214" b="293"/>
          <a:stretch/>
        </p:blipFill>
        <p:spPr>
          <a:xfrm>
            <a:off x="226517" y="4601899"/>
            <a:ext cx="5707993" cy="1925491"/>
          </a:xfrm>
          <a:prstGeom prst="rect">
            <a:avLst/>
          </a:prstGeom>
          <a:noFill/>
        </p:spPr>
      </p:pic>
      <p:sp>
        <p:nvSpPr>
          <p:cNvPr id="3" name="Slide Number Placeholder 2" hidden="1">
            <a:extLst>
              <a:ext uri="{FF2B5EF4-FFF2-40B4-BE49-F238E27FC236}">
                <a16:creationId xmlns:a16="http://schemas.microsoft.com/office/drawing/2014/main" id="{AC89B3FF-5DC2-FD4F-AACF-FF2C47DF49D9}"/>
              </a:ext>
            </a:extLst>
          </p:cNvPr>
          <p:cNvSpPr>
            <a:spLocks noGrp="1"/>
          </p:cNvSpPr>
          <p:nvPr>
            <p:ph type="sldNum" sz="quarter" idx="12"/>
          </p:nvPr>
        </p:nvSpPr>
        <p:spPr/>
        <p:txBody>
          <a:bodyPr/>
          <a:lstStyle/>
          <a:p>
            <a:pPr>
              <a:spcAft>
                <a:spcPts val="600"/>
              </a:spcAft>
            </a:pPr>
            <a:fld id="{E4ECB127-6B1D-4440-BB59-CB7FB51359B3}" type="slidenum">
              <a:rPr lang="en-CA" smtClean="0"/>
              <a:pPr>
                <a:spcAft>
                  <a:spcPts val="600"/>
                </a:spcAft>
              </a:pPr>
              <a:t>12</a:t>
            </a:fld>
            <a:endParaRPr lang="en-CA"/>
          </a:p>
        </p:txBody>
      </p:sp>
      <p:pic>
        <p:nvPicPr>
          <p:cNvPr id="6" name="Picture 5" descr="A chart with numbers and labels&#10;&#10;Description automatically generated">
            <a:extLst>
              <a:ext uri="{FF2B5EF4-FFF2-40B4-BE49-F238E27FC236}">
                <a16:creationId xmlns:a16="http://schemas.microsoft.com/office/drawing/2014/main" id="{F8CF7F7F-0DE2-133F-F44A-5C9B2AA7350D}"/>
              </a:ext>
            </a:extLst>
          </p:cNvPr>
          <p:cNvPicPr>
            <a:picLocks noChangeAspect="1"/>
          </p:cNvPicPr>
          <p:nvPr/>
        </p:nvPicPr>
        <p:blipFill>
          <a:blip r:embed="rId5"/>
          <a:stretch>
            <a:fillRect/>
          </a:stretch>
        </p:blipFill>
        <p:spPr>
          <a:xfrm>
            <a:off x="6607317" y="872061"/>
            <a:ext cx="4818767" cy="3576166"/>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AB7AC9D4-3500-D9B9-95C2-AB9AAB4A1726}"/>
              </a:ext>
            </a:extLst>
          </p:cNvPr>
          <p:cNvPicPr>
            <a:picLocks noChangeAspect="1"/>
          </p:cNvPicPr>
          <p:nvPr/>
        </p:nvPicPr>
        <p:blipFill>
          <a:blip r:embed="rId6"/>
          <a:srcRect l="-600" t="12678" r="240" b="51994"/>
          <a:stretch/>
        </p:blipFill>
        <p:spPr>
          <a:xfrm>
            <a:off x="6096135" y="4694363"/>
            <a:ext cx="5846614" cy="1733534"/>
          </a:xfrm>
          <a:prstGeom prst="rect">
            <a:avLst/>
          </a:prstGeom>
        </p:spPr>
      </p:pic>
    </p:spTree>
    <p:extLst>
      <p:ext uri="{BB962C8B-B14F-4D97-AF65-F5344CB8AC3E}">
        <p14:creationId xmlns:p14="http://schemas.microsoft.com/office/powerpoint/2010/main" val="328080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7E47E3-AF82-4C46-90DA-CED89A3BAD7C}"/>
              </a:ext>
            </a:extLst>
          </p:cNvPr>
          <p:cNvSpPr txBox="1"/>
          <p:nvPr/>
        </p:nvSpPr>
        <p:spPr>
          <a:xfrm>
            <a:off x="2740843" y="2918556"/>
            <a:ext cx="6710313" cy="1015663"/>
          </a:xfrm>
          <a:prstGeom prst="rect">
            <a:avLst/>
          </a:prstGeom>
          <a:noFill/>
        </p:spPr>
        <p:txBody>
          <a:bodyPr wrap="square" lIns="91440" tIns="45720" rIns="91440" bIns="45720" rtlCol="0" anchor="t">
            <a:spAutoFit/>
          </a:bodyPr>
          <a:lstStyle/>
          <a:p>
            <a:pPr algn="ctr"/>
            <a:r>
              <a:rPr lang="en-CA" sz="4000" b="1">
                <a:solidFill>
                  <a:srgbClr val="FFFFFF"/>
                </a:solidFill>
              </a:rPr>
              <a:t>Thank You!</a:t>
            </a:r>
          </a:p>
          <a:p>
            <a:pPr lvl="0" algn="ctr"/>
            <a:endParaRPr lang="en-CA" sz="2000">
              <a:solidFill>
                <a:srgbClr val="FFFFFF"/>
              </a:solidFill>
            </a:endParaRPr>
          </a:p>
        </p:txBody>
      </p:sp>
      <p:sp>
        <p:nvSpPr>
          <p:cNvPr id="3" name="Slide Number Placeholder 2">
            <a:extLst>
              <a:ext uri="{FF2B5EF4-FFF2-40B4-BE49-F238E27FC236}">
                <a16:creationId xmlns:a16="http://schemas.microsoft.com/office/drawing/2014/main" id="{8AECD193-E561-A24D-B9AF-A4C985D7245F}"/>
              </a:ext>
            </a:extLst>
          </p:cNvPr>
          <p:cNvSpPr>
            <a:spLocks noGrp="1"/>
          </p:cNvSpPr>
          <p:nvPr>
            <p:ph type="sldNum" sz="quarter" idx="12"/>
          </p:nvPr>
        </p:nvSpPr>
        <p:spPr>
          <a:xfrm>
            <a:off x="11099800" y="6229815"/>
            <a:ext cx="711199" cy="264676"/>
          </a:xfrm>
        </p:spPr>
        <p:txBody>
          <a:bodyPr/>
          <a:lstStyle/>
          <a:p>
            <a:fld id="{1BD90C89-BB05-D647-8C9B-C2376028CB3D}" type="slidenum">
              <a:rPr lang="en-CA" smtClean="0"/>
              <a:t>13</a:t>
            </a:fld>
            <a:endParaRPr lang="en-CA"/>
          </a:p>
        </p:txBody>
      </p:sp>
    </p:spTree>
    <p:extLst>
      <p:ext uri="{BB962C8B-B14F-4D97-AF65-F5344CB8AC3E}">
        <p14:creationId xmlns:p14="http://schemas.microsoft.com/office/powerpoint/2010/main" val="4130599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20FFB5-A753-2741-92F3-124A93FFA15E}"/>
              </a:ext>
            </a:extLst>
          </p:cNvPr>
          <p:cNvSpPr>
            <a:spLocks noGrp="1"/>
          </p:cNvSpPr>
          <p:nvPr>
            <p:ph type="title"/>
          </p:nvPr>
        </p:nvSpPr>
        <p:spPr/>
        <p:txBody>
          <a:bodyPr>
            <a:normAutofit/>
          </a:bodyPr>
          <a:lstStyle/>
          <a:p>
            <a:r>
              <a:rPr lang="en-CA" sz="3600"/>
              <a:t>Key Questions</a:t>
            </a:r>
          </a:p>
        </p:txBody>
      </p:sp>
      <p:sp>
        <p:nvSpPr>
          <p:cNvPr id="2" name="Content Placeholder 1">
            <a:extLst>
              <a:ext uri="{FF2B5EF4-FFF2-40B4-BE49-F238E27FC236}">
                <a16:creationId xmlns:a16="http://schemas.microsoft.com/office/drawing/2014/main" id="{6A5F3DA7-BD88-9D4C-BC03-573F45644A61}"/>
              </a:ext>
            </a:extLst>
          </p:cNvPr>
          <p:cNvSpPr>
            <a:spLocks noGrp="1"/>
          </p:cNvSpPr>
          <p:nvPr>
            <p:ph idx="1"/>
          </p:nvPr>
        </p:nvSpPr>
        <p:spPr/>
        <p:txBody>
          <a:bodyPr vert="horz" lIns="91440" tIns="45720" rIns="91440" bIns="45720" rtlCol="0" anchor="t">
            <a:normAutofit/>
          </a:bodyPr>
          <a:lstStyle/>
          <a:p>
            <a:pPr marL="228600" indent="-228600"/>
            <a:r>
              <a:rPr lang="en-CA" sz="2400">
                <a:solidFill>
                  <a:srgbClr val="0E0E0E"/>
                </a:solidFill>
                <a:cs typeface="Arial"/>
              </a:rPr>
              <a:t>What is class imbalance? </a:t>
            </a:r>
            <a:endParaRPr lang="en-US" sz="2400">
              <a:solidFill>
                <a:srgbClr val="000000"/>
              </a:solidFill>
              <a:cs typeface="Arial"/>
            </a:endParaRPr>
          </a:p>
          <a:p>
            <a:pPr marL="228600" indent="-228600"/>
            <a:r>
              <a:rPr lang="en-CA" sz="2400">
                <a:solidFill>
                  <a:srgbClr val="0E0E0E"/>
                </a:solidFill>
                <a:cs typeface="Arial"/>
              </a:rPr>
              <a:t>Why is it important? </a:t>
            </a:r>
            <a:endParaRPr lang="en-US" sz="2400">
              <a:solidFill>
                <a:srgbClr val="000000"/>
              </a:solidFill>
              <a:cs typeface="Arial"/>
            </a:endParaRPr>
          </a:p>
          <a:p>
            <a:pPr marL="228600" indent="-228600"/>
            <a:r>
              <a:rPr lang="en-CA" sz="2400">
                <a:solidFill>
                  <a:srgbClr val="0E0E0E"/>
                </a:solidFill>
                <a:cs typeface="Arial"/>
              </a:rPr>
              <a:t>When do you see class imbalance? </a:t>
            </a:r>
            <a:endParaRPr lang="en-CA" sz="2400">
              <a:solidFill>
                <a:srgbClr val="000000"/>
              </a:solidFill>
              <a:cs typeface="Arial"/>
            </a:endParaRPr>
          </a:p>
          <a:p>
            <a:pPr marL="228600" indent="-228600"/>
            <a:r>
              <a:rPr lang="en-CA" sz="2400">
                <a:solidFill>
                  <a:srgbClr val="0E0E0E"/>
                </a:solidFill>
                <a:cs typeface="Arial"/>
              </a:rPr>
              <a:t>Describe methods to address imbalanced datasets in classification problems, provide examples and compare methods.</a:t>
            </a:r>
            <a:endParaRPr lang="en-CA" sz="2400">
              <a:cs typeface="Arial" panose="020B0604020202020204"/>
            </a:endParaRPr>
          </a:p>
          <a:p>
            <a:pPr marL="0" indent="0">
              <a:buNone/>
            </a:pPr>
            <a:endParaRPr lang="en-CA">
              <a:cs typeface="Arial"/>
            </a:endParaRPr>
          </a:p>
        </p:txBody>
      </p:sp>
      <p:sp>
        <p:nvSpPr>
          <p:cNvPr id="3" name="Slide Number Placeholder 2">
            <a:extLst>
              <a:ext uri="{FF2B5EF4-FFF2-40B4-BE49-F238E27FC236}">
                <a16:creationId xmlns:a16="http://schemas.microsoft.com/office/drawing/2014/main" id="{51E46CE9-9779-D044-94C8-DA0B75A929BF}"/>
              </a:ext>
            </a:extLst>
          </p:cNvPr>
          <p:cNvSpPr>
            <a:spLocks noGrp="1"/>
          </p:cNvSpPr>
          <p:nvPr>
            <p:ph type="sldNum" sz="quarter" idx="12"/>
          </p:nvPr>
        </p:nvSpPr>
        <p:spPr/>
        <p:txBody>
          <a:bodyPr/>
          <a:lstStyle/>
          <a:p>
            <a:fld id="{E4ECB127-6B1D-4440-BB59-CB7FB51359B3}" type="slidenum">
              <a:rPr lang="en-CA" smtClean="0"/>
              <a:pPr/>
              <a:t>2</a:t>
            </a:fld>
            <a:endParaRPr lang="en-CA"/>
          </a:p>
        </p:txBody>
      </p:sp>
    </p:spTree>
    <p:extLst>
      <p:ext uri="{BB962C8B-B14F-4D97-AF65-F5344CB8AC3E}">
        <p14:creationId xmlns:p14="http://schemas.microsoft.com/office/powerpoint/2010/main" val="333219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66E589-D854-9843-AE01-F823F3BD102F}"/>
              </a:ext>
            </a:extLst>
          </p:cNvPr>
          <p:cNvSpPr>
            <a:spLocks noGrp="1"/>
          </p:cNvSpPr>
          <p:nvPr>
            <p:ph idx="1"/>
          </p:nvPr>
        </p:nvSpPr>
        <p:spPr/>
        <p:txBody>
          <a:bodyPr vert="horz" lIns="91440" tIns="45720" rIns="91440" bIns="45720" rtlCol="0" anchor="t">
            <a:normAutofit/>
          </a:bodyPr>
          <a:lstStyle/>
          <a:p>
            <a:pPr marL="0" indent="0">
              <a:buNone/>
            </a:pPr>
            <a:r>
              <a:rPr lang="en-CA" sz="2400">
                <a:solidFill>
                  <a:srgbClr val="0E0E0E"/>
                </a:solidFill>
                <a:cs typeface="Arial"/>
              </a:rPr>
              <a:t>Definition: </a:t>
            </a:r>
            <a:endParaRPr lang="en-US" sz="2400">
              <a:solidFill>
                <a:srgbClr val="0E0E0E"/>
              </a:solidFill>
              <a:cs typeface="Arial"/>
            </a:endParaRPr>
          </a:p>
          <a:p>
            <a:pPr marL="0" indent="0">
              <a:buNone/>
            </a:pPr>
            <a:r>
              <a:rPr lang="en-CA" sz="2400">
                <a:solidFill>
                  <a:srgbClr val="0E0E0E"/>
                </a:solidFill>
                <a:cs typeface="Arial"/>
              </a:rPr>
              <a:t>Class imbalance refers to a situation in classification problems where the number of instances belonging to one class significantly outnumbers those belonging to other classes.</a:t>
            </a:r>
            <a:endParaRPr lang="en-US" sz="2400">
              <a:solidFill>
                <a:srgbClr val="0E0E0E"/>
              </a:solidFill>
              <a:cs typeface="Arial"/>
            </a:endParaRPr>
          </a:p>
        </p:txBody>
      </p:sp>
      <p:sp>
        <p:nvSpPr>
          <p:cNvPr id="5" name="Content Placeholder 4">
            <a:extLst>
              <a:ext uri="{FF2B5EF4-FFF2-40B4-BE49-F238E27FC236}">
                <a16:creationId xmlns:a16="http://schemas.microsoft.com/office/drawing/2014/main" id="{B55E594C-A75D-F741-B42E-370FD49E7B27}"/>
              </a:ext>
            </a:extLst>
          </p:cNvPr>
          <p:cNvSpPr>
            <a:spLocks noGrp="1"/>
          </p:cNvSpPr>
          <p:nvPr>
            <p:ph type="body" sz="half" idx="2"/>
          </p:nvPr>
        </p:nvSpPr>
        <p:spPr/>
        <p:txBody>
          <a:bodyPr vert="horz" lIns="274320" tIns="45720" rIns="91440" bIns="45720" rtlCol="0" anchor="t">
            <a:normAutofit lnSpcReduction="10000"/>
          </a:bodyPr>
          <a:lstStyle/>
          <a:p>
            <a:pPr marL="0" indent="0">
              <a:buNone/>
            </a:pPr>
            <a:r>
              <a:rPr lang="en-CA" sz="2400">
                <a:ea typeface="+mn-lt"/>
                <a:cs typeface="+mn-lt"/>
              </a:rPr>
              <a:t>Characteristics of Class Imbalance:</a:t>
            </a:r>
          </a:p>
          <a:p>
            <a:pPr marL="172720" indent="-172720"/>
            <a:r>
              <a:rPr lang="en-CA" sz="2400">
                <a:ea typeface="+mn-lt"/>
                <a:cs typeface="+mn-lt"/>
              </a:rPr>
              <a:t>Skewed Class Distribution</a:t>
            </a:r>
            <a:endParaRPr lang="en-CA" sz="2400">
              <a:cs typeface="Arial"/>
            </a:endParaRPr>
          </a:p>
          <a:p>
            <a:pPr marL="172720" indent="-172720"/>
            <a:r>
              <a:rPr lang="en-CA" sz="2400">
                <a:ea typeface="+mn-lt"/>
                <a:cs typeface="+mn-lt"/>
              </a:rPr>
              <a:t>Minority and Majority Classes</a:t>
            </a:r>
            <a:endParaRPr lang="en-CA" sz="2400">
              <a:cs typeface="Arial"/>
            </a:endParaRPr>
          </a:p>
          <a:p>
            <a:pPr marL="172720" indent="-172720"/>
            <a:r>
              <a:rPr lang="en-CA" sz="2400">
                <a:ea typeface="+mn-lt"/>
                <a:cs typeface="+mn-lt"/>
              </a:rPr>
              <a:t>Occurs in Binary Classification Tasks</a:t>
            </a:r>
            <a:endParaRPr lang="en-CA" sz="2400">
              <a:cs typeface="Arial"/>
            </a:endParaRPr>
          </a:p>
          <a:p>
            <a:pPr marL="0" indent="0">
              <a:buNone/>
            </a:pPr>
            <a:endParaRPr lang="en-CA" sz="2400">
              <a:solidFill>
                <a:schemeClr val="accent5"/>
              </a:solidFill>
              <a:cs typeface="Arial"/>
            </a:endParaRPr>
          </a:p>
        </p:txBody>
      </p:sp>
      <p:sp>
        <p:nvSpPr>
          <p:cNvPr id="3" name="Slide Number Placeholder 2">
            <a:extLst>
              <a:ext uri="{FF2B5EF4-FFF2-40B4-BE49-F238E27FC236}">
                <a16:creationId xmlns:a16="http://schemas.microsoft.com/office/drawing/2014/main" id="{AC89B3FF-5DC2-FD4F-AACF-FF2C47DF49D9}"/>
              </a:ext>
            </a:extLst>
          </p:cNvPr>
          <p:cNvSpPr>
            <a:spLocks noGrp="1"/>
          </p:cNvSpPr>
          <p:nvPr>
            <p:ph type="sldNum" sz="quarter" idx="12"/>
          </p:nvPr>
        </p:nvSpPr>
        <p:spPr/>
        <p:txBody>
          <a:bodyPr/>
          <a:lstStyle/>
          <a:p>
            <a:fld id="{E4ECB127-6B1D-4440-BB59-CB7FB51359B3}" type="slidenum">
              <a:rPr lang="en-CA" smtClean="0"/>
              <a:pPr/>
              <a:t>3</a:t>
            </a:fld>
            <a:endParaRPr lang="en-CA"/>
          </a:p>
        </p:txBody>
      </p:sp>
      <p:sp>
        <p:nvSpPr>
          <p:cNvPr id="4" name="Title 3">
            <a:extLst>
              <a:ext uri="{FF2B5EF4-FFF2-40B4-BE49-F238E27FC236}">
                <a16:creationId xmlns:a16="http://schemas.microsoft.com/office/drawing/2014/main" id="{A38FDE8B-EBE9-5D43-8ABB-3F80550FD936}"/>
              </a:ext>
            </a:extLst>
          </p:cNvPr>
          <p:cNvSpPr>
            <a:spLocks noGrp="1"/>
          </p:cNvSpPr>
          <p:nvPr>
            <p:ph type="title"/>
          </p:nvPr>
        </p:nvSpPr>
        <p:spPr/>
        <p:txBody>
          <a:bodyPr/>
          <a:lstStyle/>
          <a:p>
            <a:r>
              <a:rPr lang="en-CA" sz="3600"/>
              <a:t>What is class imbalance? </a:t>
            </a:r>
            <a:endParaRPr lang="en-US" sz="3600"/>
          </a:p>
        </p:txBody>
      </p:sp>
      <p:pic>
        <p:nvPicPr>
          <p:cNvPr id="6" name="Picture 5" descr="A diagram of a class&#10;&#10;Description automatically generated">
            <a:extLst>
              <a:ext uri="{FF2B5EF4-FFF2-40B4-BE49-F238E27FC236}">
                <a16:creationId xmlns:a16="http://schemas.microsoft.com/office/drawing/2014/main" id="{52FC8032-2238-325C-7963-4F8A09AA8085}"/>
              </a:ext>
            </a:extLst>
          </p:cNvPr>
          <p:cNvPicPr>
            <a:picLocks noChangeAspect="1"/>
          </p:cNvPicPr>
          <p:nvPr/>
        </p:nvPicPr>
        <p:blipFill>
          <a:blip r:embed="rId3"/>
          <a:srcRect l="5236" r="5574" b="360"/>
          <a:stretch/>
        </p:blipFill>
        <p:spPr>
          <a:xfrm>
            <a:off x="3592876" y="4014222"/>
            <a:ext cx="3519823" cy="2848817"/>
          </a:xfrm>
          <a:prstGeom prst="rect">
            <a:avLst/>
          </a:prstGeom>
        </p:spPr>
      </p:pic>
    </p:spTree>
    <p:extLst>
      <p:ext uri="{BB962C8B-B14F-4D97-AF65-F5344CB8AC3E}">
        <p14:creationId xmlns:p14="http://schemas.microsoft.com/office/powerpoint/2010/main" val="1602163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8133E00-E8B0-6E4C-803D-07CD0CCAAC23}"/>
              </a:ext>
            </a:extLst>
          </p:cNvPr>
          <p:cNvSpPr>
            <a:spLocks noGrp="1"/>
          </p:cNvSpPr>
          <p:nvPr>
            <p:ph type="body" idx="1"/>
          </p:nvPr>
        </p:nvSpPr>
        <p:spPr/>
        <p:txBody>
          <a:bodyPr>
            <a:normAutofit fontScale="85000" lnSpcReduction="20000"/>
          </a:bodyPr>
          <a:lstStyle/>
          <a:p>
            <a:pPr marL="457200" indent="-457200">
              <a:buAutoNum type="arabicPeriod"/>
            </a:pPr>
            <a:r>
              <a:rPr lang="en-CA" sz="2400">
                <a:solidFill>
                  <a:srgbClr val="0E0E0E"/>
                </a:solidFill>
                <a:cs typeface="Arial"/>
              </a:rPr>
              <a:t>Bias in Learning Algorithms</a:t>
            </a:r>
            <a:endParaRPr lang="en-US" sz="2400">
              <a:solidFill>
                <a:srgbClr val="0E0E0E"/>
              </a:solidFill>
              <a:cs typeface="Arial"/>
            </a:endParaRPr>
          </a:p>
        </p:txBody>
      </p:sp>
      <p:sp>
        <p:nvSpPr>
          <p:cNvPr id="7" name="Content Placeholder 6">
            <a:extLst>
              <a:ext uri="{FF2B5EF4-FFF2-40B4-BE49-F238E27FC236}">
                <a16:creationId xmlns:a16="http://schemas.microsoft.com/office/drawing/2014/main" id="{454AEDB5-CE50-D74F-91F4-467DAEDDFA4E}"/>
              </a:ext>
            </a:extLst>
          </p:cNvPr>
          <p:cNvSpPr>
            <a:spLocks noGrp="1"/>
          </p:cNvSpPr>
          <p:nvPr>
            <p:ph sz="half" idx="2"/>
          </p:nvPr>
        </p:nvSpPr>
        <p:spPr/>
        <p:txBody>
          <a:bodyPr vert="horz" lIns="91440" tIns="45720" rIns="91440" bIns="45720" rtlCol="0" anchor="t">
            <a:normAutofit/>
          </a:bodyPr>
          <a:lstStyle/>
          <a:p>
            <a:pPr marL="172720" indent="-172720"/>
            <a:r>
              <a:rPr lang="en-CA" sz="1800" b="1">
                <a:ea typeface="+mn-lt"/>
                <a:cs typeface="+mn-lt"/>
              </a:rPr>
              <a:t>Algorithm Performance:</a:t>
            </a:r>
            <a:r>
              <a:rPr lang="en-CA" sz="1800">
                <a:ea typeface="+mn-lt"/>
                <a:cs typeface="+mn-lt"/>
              </a:rPr>
              <a:t> Many standard classification algorithms assume an equal distribution of classes and aim to maximize overall accuracy.</a:t>
            </a:r>
          </a:p>
          <a:p>
            <a:pPr marL="172720" indent="-172720"/>
            <a:r>
              <a:rPr lang="en-CA" sz="1800" b="1">
                <a:ea typeface="+mn-lt"/>
                <a:cs typeface="+mn-lt"/>
              </a:rPr>
              <a:t>Majority Class Dominance:</a:t>
            </a:r>
            <a:r>
              <a:rPr lang="en-CA" sz="1800">
                <a:ea typeface="+mn-lt"/>
                <a:cs typeface="+mn-lt"/>
              </a:rPr>
              <a:t> Algorithms may become biased toward predicting the majority class, neglecting the minority class.</a:t>
            </a:r>
          </a:p>
          <a:p>
            <a:pPr marL="172720" indent="-172720"/>
            <a:r>
              <a:rPr lang="en-CA" sz="1800" b="1">
                <a:ea typeface="+mn-lt"/>
                <a:cs typeface="+mn-lt"/>
              </a:rPr>
              <a:t>Learning Difficulty:</a:t>
            </a:r>
            <a:r>
              <a:rPr lang="en-CA" sz="1800">
                <a:ea typeface="+mn-lt"/>
                <a:cs typeface="+mn-lt"/>
              </a:rPr>
              <a:t> The model may not learn the decision boundary for the minority class well due to insufficient examples.</a:t>
            </a:r>
          </a:p>
          <a:p>
            <a:pPr marL="172720" indent="-172720"/>
            <a:endParaRPr lang="en-CA">
              <a:cs typeface="Arial"/>
            </a:endParaRPr>
          </a:p>
          <a:p>
            <a:pPr marL="172720" indent="-172720"/>
            <a:endParaRPr lang="en-CA">
              <a:cs typeface="Arial"/>
            </a:endParaRPr>
          </a:p>
          <a:p>
            <a:pPr marL="0" indent="0">
              <a:buNone/>
            </a:pPr>
            <a:endParaRPr lang="en-CA"/>
          </a:p>
        </p:txBody>
      </p:sp>
      <p:sp>
        <p:nvSpPr>
          <p:cNvPr id="4" name="Text Placeholder 3">
            <a:extLst>
              <a:ext uri="{FF2B5EF4-FFF2-40B4-BE49-F238E27FC236}">
                <a16:creationId xmlns:a16="http://schemas.microsoft.com/office/drawing/2014/main" id="{C5D9381F-BCB6-4E42-9648-FFC67A2C7244}"/>
              </a:ext>
            </a:extLst>
          </p:cNvPr>
          <p:cNvSpPr>
            <a:spLocks noGrp="1"/>
          </p:cNvSpPr>
          <p:nvPr>
            <p:ph type="body" sz="quarter" idx="3"/>
          </p:nvPr>
        </p:nvSpPr>
        <p:spPr/>
        <p:txBody>
          <a:bodyPr>
            <a:normAutofit fontScale="92500"/>
          </a:bodyPr>
          <a:lstStyle/>
          <a:p>
            <a:r>
              <a:rPr lang="en-CA" sz="2000">
                <a:solidFill>
                  <a:srgbClr val="0E0E0E"/>
                </a:solidFill>
                <a:cs typeface="Arial"/>
              </a:rPr>
              <a:t>2. Misleading Evaluation Metrics</a:t>
            </a:r>
            <a:endParaRPr lang="en-US" sz="2000">
              <a:solidFill>
                <a:srgbClr val="0E0E0E"/>
              </a:solidFill>
              <a:cs typeface="Arial"/>
            </a:endParaRPr>
          </a:p>
        </p:txBody>
      </p:sp>
      <p:sp>
        <p:nvSpPr>
          <p:cNvPr id="5" name="Content Placeholder 4">
            <a:extLst>
              <a:ext uri="{FF2B5EF4-FFF2-40B4-BE49-F238E27FC236}">
                <a16:creationId xmlns:a16="http://schemas.microsoft.com/office/drawing/2014/main" id="{9E72201E-5BC8-E147-8A02-BBCE7E92A148}"/>
              </a:ext>
            </a:extLst>
          </p:cNvPr>
          <p:cNvSpPr>
            <a:spLocks noGrp="1"/>
          </p:cNvSpPr>
          <p:nvPr>
            <p:ph sz="quarter" idx="4"/>
          </p:nvPr>
        </p:nvSpPr>
        <p:spPr/>
        <p:txBody>
          <a:bodyPr vert="horz" lIns="91440" tIns="45720" rIns="91440" bIns="45720" rtlCol="0" anchor="t">
            <a:noAutofit/>
          </a:bodyPr>
          <a:lstStyle/>
          <a:p>
            <a:pPr marL="172720" indent="-172720"/>
            <a:r>
              <a:rPr lang="en-CA" sz="1800" b="1">
                <a:ea typeface="+mn-lt"/>
                <a:cs typeface="+mn-lt"/>
              </a:rPr>
              <a:t>Accuracy Paradox:</a:t>
            </a:r>
            <a:r>
              <a:rPr lang="en-CA" sz="1800">
                <a:ea typeface="+mn-lt"/>
                <a:cs typeface="+mn-lt"/>
              </a:rPr>
              <a:t> High accuracy can be misleading in imbalanced datasets. </a:t>
            </a:r>
          </a:p>
          <a:p>
            <a:pPr marL="172720" indent="-172720"/>
            <a:r>
              <a:rPr lang="en-CA" sz="1800" b="1">
                <a:ea typeface="+mn-lt"/>
                <a:cs typeface="+mn-lt"/>
              </a:rPr>
              <a:t>Need for Specialized Metrics:</a:t>
            </a:r>
            <a:r>
              <a:rPr lang="en-CA" sz="1800">
                <a:ea typeface="+mn-lt"/>
                <a:cs typeface="+mn-lt"/>
              </a:rPr>
              <a:t> Metrics like precision, recall, F1-score, and area under the ROC curve (AUC-ROC) provide a better evaluation of model performance on imbalanced data.</a:t>
            </a:r>
          </a:p>
          <a:p>
            <a:pPr marL="172720" indent="-172720"/>
            <a:endParaRPr lang="en-CA">
              <a:cs typeface="Arial"/>
            </a:endParaRPr>
          </a:p>
        </p:txBody>
      </p:sp>
      <p:sp>
        <p:nvSpPr>
          <p:cNvPr id="3" name="Slide Number Placeholder 2">
            <a:extLst>
              <a:ext uri="{FF2B5EF4-FFF2-40B4-BE49-F238E27FC236}">
                <a16:creationId xmlns:a16="http://schemas.microsoft.com/office/drawing/2014/main" id="{EE986DCE-CD22-5D40-A169-3734A2706A6F}"/>
              </a:ext>
            </a:extLst>
          </p:cNvPr>
          <p:cNvSpPr>
            <a:spLocks noGrp="1"/>
          </p:cNvSpPr>
          <p:nvPr>
            <p:ph type="sldNum" sz="quarter" idx="12"/>
          </p:nvPr>
        </p:nvSpPr>
        <p:spPr/>
        <p:txBody>
          <a:bodyPr/>
          <a:lstStyle/>
          <a:p>
            <a:fld id="{E4ECB127-6B1D-4440-BB59-CB7FB51359B3}" type="slidenum">
              <a:rPr lang="en-CA" smtClean="0"/>
              <a:pPr/>
              <a:t>4</a:t>
            </a:fld>
            <a:endParaRPr lang="en-CA"/>
          </a:p>
        </p:txBody>
      </p:sp>
      <p:sp>
        <p:nvSpPr>
          <p:cNvPr id="2" name="Title 1">
            <a:extLst>
              <a:ext uri="{FF2B5EF4-FFF2-40B4-BE49-F238E27FC236}">
                <a16:creationId xmlns:a16="http://schemas.microsoft.com/office/drawing/2014/main" id="{38C4CF96-8A04-FD4C-890B-CD49C476130B}"/>
              </a:ext>
            </a:extLst>
          </p:cNvPr>
          <p:cNvSpPr>
            <a:spLocks noGrp="1"/>
          </p:cNvSpPr>
          <p:nvPr>
            <p:ph type="title"/>
          </p:nvPr>
        </p:nvSpPr>
        <p:spPr/>
        <p:txBody>
          <a:bodyPr>
            <a:normAutofit fontScale="90000"/>
          </a:bodyPr>
          <a:lstStyle/>
          <a:p>
            <a:r>
              <a:rPr lang="en-CA" sz="3600"/>
              <a:t>Why is Class Imbalance Handling Important?</a:t>
            </a:r>
            <a:endParaRPr lang="en-US" sz="3600"/>
          </a:p>
        </p:txBody>
      </p:sp>
    </p:spTree>
    <p:extLst>
      <p:ext uri="{BB962C8B-B14F-4D97-AF65-F5344CB8AC3E}">
        <p14:creationId xmlns:p14="http://schemas.microsoft.com/office/powerpoint/2010/main" val="335846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8133E00-E8B0-6E4C-803D-07CD0CCAAC23}"/>
              </a:ext>
            </a:extLst>
          </p:cNvPr>
          <p:cNvSpPr>
            <a:spLocks noGrp="1"/>
          </p:cNvSpPr>
          <p:nvPr>
            <p:ph type="body" idx="1"/>
          </p:nvPr>
        </p:nvSpPr>
        <p:spPr/>
        <p:txBody>
          <a:bodyPr>
            <a:normAutofit fontScale="92500"/>
          </a:bodyPr>
          <a:lstStyle/>
          <a:p>
            <a:r>
              <a:rPr lang="en-CA" sz="2000">
                <a:solidFill>
                  <a:srgbClr val="0E0E0E"/>
                </a:solidFill>
                <a:cs typeface="Arial"/>
              </a:rPr>
              <a:t>3. Real-World Consequences</a:t>
            </a:r>
            <a:endParaRPr lang="en-US" sz="2000">
              <a:solidFill>
                <a:srgbClr val="0E0E0E"/>
              </a:solidFill>
              <a:cs typeface="Arial"/>
            </a:endParaRPr>
          </a:p>
        </p:txBody>
      </p:sp>
      <p:sp>
        <p:nvSpPr>
          <p:cNvPr id="7" name="Content Placeholder 6">
            <a:extLst>
              <a:ext uri="{FF2B5EF4-FFF2-40B4-BE49-F238E27FC236}">
                <a16:creationId xmlns:a16="http://schemas.microsoft.com/office/drawing/2014/main" id="{454AEDB5-CE50-D74F-91F4-467DAEDDFA4E}"/>
              </a:ext>
            </a:extLst>
          </p:cNvPr>
          <p:cNvSpPr>
            <a:spLocks noGrp="1"/>
          </p:cNvSpPr>
          <p:nvPr>
            <p:ph sz="half" idx="2"/>
          </p:nvPr>
        </p:nvSpPr>
        <p:spPr/>
        <p:txBody>
          <a:bodyPr vert="horz" lIns="91440" tIns="45720" rIns="91440" bIns="45720" rtlCol="0" anchor="t">
            <a:normAutofit/>
          </a:bodyPr>
          <a:lstStyle/>
          <a:p>
            <a:pPr marL="172720" indent="-172720"/>
            <a:r>
              <a:rPr lang="en-CA" sz="1800" b="1">
                <a:ea typeface="+mn-lt"/>
                <a:cs typeface="+mn-lt"/>
              </a:rPr>
              <a:t>Critical Applications:</a:t>
            </a:r>
            <a:r>
              <a:rPr lang="en-CA" sz="1800">
                <a:ea typeface="+mn-lt"/>
                <a:cs typeface="+mn-lt"/>
              </a:rPr>
              <a:t> In fields like medical diagnosis, fraud detection, and security, failing to detect minority class instances (e.g., disease cases, fraudulent transactions) can have severe implications.</a:t>
            </a:r>
            <a:endParaRPr lang="en-US" sz="1800">
              <a:ea typeface="+mn-lt"/>
              <a:cs typeface="+mn-lt"/>
            </a:endParaRPr>
          </a:p>
          <a:p>
            <a:pPr marL="172720" indent="-172720"/>
            <a:r>
              <a:rPr lang="en-CA" sz="1800" b="1">
                <a:ea typeface="+mn-lt"/>
                <a:cs typeface="+mn-lt"/>
              </a:rPr>
              <a:t>Cost of Misclassification:</a:t>
            </a:r>
            <a:r>
              <a:rPr lang="en-CA" sz="1800">
                <a:ea typeface="+mn-lt"/>
                <a:cs typeface="+mn-lt"/>
              </a:rPr>
              <a:t> The cost of incorrectly classifying a minority class instance is often much higher than that of a majority class instance.</a:t>
            </a:r>
            <a:endParaRPr lang="en-CA">
              <a:ea typeface="+mn-lt"/>
              <a:cs typeface="+mn-lt"/>
            </a:endParaRPr>
          </a:p>
          <a:p>
            <a:pPr marL="172720" indent="-172720"/>
            <a:endParaRPr lang="en-CA" sz="1800">
              <a:ea typeface="+mn-lt"/>
              <a:cs typeface="+mn-lt"/>
            </a:endParaRPr>
          </a:p>
          <a:p>
            <a:pPr marL="172720" indent="-172720"/>
            <a:endParaRPr lang="en-CA">
              <a:cs typeface="Arial"/>
            </a:endParaRPr>
          </a:p>
          <a:p>
            <a:pPr marL="172720" indent="-172720"/>
            <a:endParaRPr lang="en-CA">
              <a:cs typeface="Arial"/>
            </a:endParaRPr>
          </a:p>
          <a:p>
            <a:pPr marL="0" indent="0">
              <a:buNone/>
            </a:pPr>
            <a:endParaRPr lang="en-CA"/>
          </a:p>
        </p:txBody>
      </p:sp>
      <p:sp>
        <p:nvSpPr>
          <p:cNvPr id="4" name="Text Placeholder 3">
            <a:extLst>
              <a:ext uri="{FF2B5EF4-FFF2-40B4-BE49-F238E27FC236}">
                <a16:creationId xmlns:a16="http://schemas.microsoft.com/office/drawing/2014/main" id="{C5D9381F-BCB6-4E42-9648-FFC67A2C7244}"/>
              </a:ext>
            </a:extLst>
          </p:cNvPr>
          <p:cNvSpPr>
            <a:spLocks noGrp="1"/>
          </p:cNvSpPr>
          <p:nvPr>
            <p:ph type="body" sz="quarter" idx="3"/>
          </p:nvPr>
        </p:nvSpPr>
        <p:spPr/>
        <p:txBody>
          <a:bodyPr>
            <a:normAutofit/>
          </a:bodyPr>
          <a:lstStyle/>
          <a:p>
            <a:r>
              <a:rPr lang="en-CA" sz="1900">
                <a:solidFill>
                  <a:srgbClr val="0E0E0E"/>
                </a:solidFill>
                <a:cs typeface="Arial"/>
              </a:rPr>
              <a:t>4. Data Representation</a:t>
            </a:r>
            <a:endParaRPr lang="en-US" sz="1900">
              <a:solidFill>
                <a:srgbClr val="0E0E0E"/>
              </a:solidFill>
              <a:cs typeface="Arial"/>
            </a:endParaRPr>
          </a:p>
        </p:txBody>
      </p:sp>
      <p:sp>
        <p:nvSpPr>
          <p:cNvPr id="5" name="Content Placeholder 4">
            <a:extLst>
              <a:ext uri="{FF2B5EF4-FFF2-40B4-BE49-F238E27FC236}">
                <a16:creationId xmlns:a16="http://schemas.microsoft.com/office/drawing/2014/main" id="{9E72201E-5BC8-E147-8A02-BBCE7E92A148}"/>
              </a:ext>
            </a:extLst>
          </p:cNvPr>
          <p:cNvSpPr>
            <a:spLocks noGrp="1"/>
          </p:cNvSpPr>
          <p:nvPr>
            <p:ph sz="quarter" idx="4"/>
          </p:nvPr>
        </p:nvSpPr>
        <p:spPr/>
        <p:txBody>
          <a:bodyPr vert="horz" lIns="91440" tIns="45720" rIns="91440" bIns="45720" rtlCol="0" anchor="t">
            <a:noAutofit/>
          </a:bodyPr>
          <a:lstStyle/>
          <a:p>
            <a:pPr marL="172720" indent="-172720"/>
            <a:r>
              <a:rPr lang="en-CA" sz="1800" b="1">
                <a:ea typeface="+mn-lt"/>
                <a:cs typeface="+mn-lt"/>
              </a:rPr>
              <a:t>Sample Representation:</a:t>
            </a:r>
            <a:r>
              <a:rPr lang="en-CA" sz="1800">
                <a:ea typeface="+mn-lt"/>
                <a:cs typeface="+mn-lt"/>
              </a:rPr>
              <a:t> Minority classes may not provide enough examples for the model to learn patterns effectively.</a:t>
            </a:r>
            <a:endParaRPr lang="en-US" sz="1800">
              <a:ea typeface="+mn-lt"/>
              <a:cs typeface="+mn-lt"/>
            </a:endParaRPr>
          </a:p>
          <a:p>
            <a:pPr marL="172720" indent="-172720"/>
            <a:r>
              <a:rPr lang="en-CA" sz="1800" b="1">
                <a:ea typeface="+mn-lt"/>
                <a:cs typeface="+mn-lt"/>
              </a:rPr>
              <a:t>Overfitting Risks:</a:t>
            </a:r>
            <a:r>
              <a:rPr lang="en-CA" sz="1800">
                <a:ea typeface="+mn-lt"/>
                <a:cs typeface="+mn-lt"/>
              </a:rPr>
              <a:t> Models might overfit to the limited examples of the minority class or underfit by ignoring it altogether.</a:t>
            </a:r>
            <a:endParaRPr lang="en-US">
              <a:ea typeface="+mn-lt"/>
              <a:cs typeface="+mn-lt"/>
            </a:endParaRPr>
          </a:p>
          <a:p>
            <a:pPr marL="172720" indent="-172720"/>
            <a:endParaRPr lang="en-CA" sz="1800">
              <a:ea typeface="+mn-lt"/>
              <a:cs typeface="+mn-lt"/>
            </a:endParaRPr>
          </a:p>
          <a:p>
            <a:pPr marL="172720" indent="-172720"/>
            <a:endParaRPr lang="en-CA">
              <a:cs typeface="Arial"/>
            </a:endParaRPr>
          </a:p>
        </p:txBody>
      </p:sp>
      <p:sp>
        <p:nvSpPr>
          <p:cNvPr id="3" name="Slide Number Placeholder 2">
            <a:extLst>
              <a:ext uri="{FF2B5EF4-FFF2-40B4-BE49-F238E27FC236}">
                <a16:creationId xmlns:a16="http://schemas.microsoft.com/office/drawing/2014/main" id="{EE986DCE-CD22-5D40-A169-3734A2706A6F}"/>
              </a:ext>
            </a:extLst>
          </p:cNvPr>
          <p:cNvSpPr>
            <a:spLocks noGrp="1"/>
          </p:cNvSpPr>
          <p:nvPr>
            <p:ph type="sldNum" sz="quarter" idx="12"/>
          </p:nvPr>
        </p:nvSpPr>
        <p:spPr/>
        <p:txBody>
          <a:bodyPr/>
          <a:lstStyle/>
          <a:p>
            <a:fld id="{E4ECB127-6B1D-4440-BB59-CB7FB51359B3}" type="slidenum">
              <a:rPr lang="en-CA" smtClean="0"/>
              <a:pPr/>
              <a:t>5</a:t>
            </a:fld>
            <a:endParaRPr lang="en-CA"/>
          </a:p>
        </p:txBody>
      </p:sp>
      <p:sp>
        <p:nvSpPr>
          <p:cNvPr id="2" name="Title 1">
            <a:extLst>
              <a:ext uri="{FF2B5EF4-FFF2-40B4-BE49-F238E27FC236}">
                <a16:creationId xmlns:a16="http://schemas.microsoft.com/office/drawing/2014/main" id="{38C4CF96-8A04-FD4C-890B-CD49C476130B}"/>
              </a:ext>
            </a:extLst>
          </p:cNvPr>
          <p:cNvSpPr>
            <a:spLocks noGrp="1"/>
          </p:cNvSpPr>
          <p:nvPr>
            <p:ph type="title"/>
          </p:nvPr>
        </p:nvSpPr>
        <p:spPr/>
        <p:txBody>
          <a:bodyPr>
            <a:normAutofit fontScale="90000"/>
          </a:bodyPr>
          <a:lstStyle/>
          <a:p>
            <a:r>
              <a:rPr lang="en-CA" sz="3600"/>
              <a:t>Why is Class Imbalance Handling Important?</a:t>
            </a:r>
            <a:endParaRPr lang="en-US" sz="3600"/>
          </a:p>
        </p:txBody>
      </p:sp>
      <p:pic>
        <p:nvPicPr>
          <p:cNvPr id="8" name="Picture 7">
            <a:extLst>
              <a:ext uri="{FF2B5EF4-FFF2-40B4-BE49-F238E27FC236}">
                <a16:creationId xmlns:a16="http://schemas.microsoft.com/office/drawing/2014/main" id="{D40ADBF2-3068-D789-695C-687327A6E08E}"/>
              </a:ext>
            </a:extLst>
          </p:cNvPr>
          <p:cNvPicPr>
            <a:picLocks noChangeAspect="1"/>
          </p:cNvPicPr>
          <p:nvPr/>
        </p:nvPicPr>
        <p:blipFill>
          <a:blip r:embed="rId3"/>
          <a:stretch>
            <a:fillRect/>
          </a:stretch>
        </p:blipFill>
        <p:spPr>
          <a:xfrm>
            <a:off x="5956803" y="4270039"/>
            <a:ext cx="5983111" cy="2584738"/>
          </a:xfrm>
          <a:prstGeom prst="rect">
            <a:avLst/>
          </a:prstGeom>
        </p:spPr>
      </p:pic>
    </p:spTree>
    <p:extLst>
      <p:ext uri="{BB962C8B-B14F-4D97-AF65-F5344CB8AC3E}">
        <p14:creationId xmlns:p14="http://schemas.microsoft.com/office/powerpoint/2010/main" val="1959476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8133E00-E8B0-6E4C-803D-07CD0CCAAC23}"/>
              </a:ext>
            </a:extLst>
          </p:cNvPr>
          <p:cNvSpPr>
            <a:spLocks noGrp="1"/>
          </p:cNvSpPr>
          <p:nvPr>
            <p:ph type="body" idx="1"/>
          </p:nvPr>
        </p:nvSpPr>
        <p:spPr/>
        <p:txBody>
          <a:bodyPr>
            <a:normAutofit fontScale="92500" lnSpcReduction="10000"/>
          </a:bodyPr>
          <a:lstStyle/>
          <a:p>
            <a:pPr marL="457200" indent="-457200">
              <a:buAutoNum type="arabicPeriod"/>
            </a:pPr>
            <a:r>
              <a:rPr lang="en-CA" sz="2100">
                <a:solidFill>
                  <a:srgbClr val="0E0E0E"/>
                </a:solidFill>
                <a:cs typeface="Arial"/>
              </a:rPr>
              <a:t>Fraud Detection</a:t>
            </a:r>
            <a:endParaRPr lang="en-CA" sz="2100" b="0">
              <a:solidFill>
                <a:srgbClr val="000000"/>
              </a:solidFill>
              <a:cs typeface="Arial"/>
            </a:endParaRPr>
          </a:p>
          <a:p>
            <a:pPr marL="457200" indent="-457200">
              <a:buAutoNum type="arabicPeriod"/>
            </a:pPr>
            <a:endParaRPr lang="en-CA" sz="2000">
              <a:solidFill>
                <a:srgbClr val="0E0E0E"/>
              </a:solidFill>
              <a:cs typeface="Arial"/>
            </a:endParaRPr>
          </a:p>
        </p:txBody>
      </p:sp>
      <p:sp>
        <p:nvSpPr>
          <p:cNvPr id="7" name="Content Placeholder 6">
            <a:extLst>
              <a:ext uri="{FF2B5EF4-FFF2-40B4-BE49-F238E27FC236}">
                <a16:creationId xmlns:a16="http://schemas.microsoft.com/office/drawing/2014/main" id="{454AEDB5-CE50-D74F-91F4-467DAEDDFA4E}"/>
              </a:ext>
            </a:extLst>
          </p:cNvPr>
          <p:cNvSpPr>
            <a:spLocks noGrp="1"/>
          </p:cNvSpPr>
          <p:nvPr>
            <p:ph sz="half" idx="2"/>
          </p:nvPr>
        </p:nvSpPr>
        <p:spPr/>
        <p:txBody>
          <a:bodyPr vert="horz" lIns="91440" tIns="45720" rIns="91440" bIns="45720" rtlCol="0" anchor="t">
            <a:normAutofit fontScale="92500" lnSpcReduction="20000"/>
          </a:bodyPr>
          <a:lstStyle/>
          <a:p>
            <a:pPr marL="172720" indent="-172720"/>
            <a:r>
              <a:rPr lang="en-CA" sz="1800" b="1">
                <a:ea typeface="+mn-lt"/>
                <a:cs typeface="+mn-lt"/>
              </a:rPr>
              <a:t>Example:</a:t>
            </a:r>
            <a:r>
              <a:rPr lang="en-CA" sz="1800">
                <a:ea typeface="+mn-lt"/>
                <a:cs typeface="+mn-lt"/>
              </a:rPr>
              <a:t> Fraudulent transactions are rare in comparison to legitimate transactions across banking, credit card usage, and online payments.</a:t>
            </a:r>
            <a:endParaRPr lang="en-US" sz="1800">
              <a:ea typeface="+mn-lt"/>
              <a:cs typeface="+mn-lt"/>
            </a:endParaRPr>
          </a:p>
          <a:p>
            <a:pPr marL="172720" indent="-172720"/>
            <a:r>
              <a:rPr lang="en-CA" sz="1800" b="1">
                <a:ea typeface="+mn-lt"/>
                <a:cs typeface="+mn-lt"/>
              </a:rPr>
              <a:t>Reason for Imbalance:</a:t>
            </a:r>
            <a:r>
              <a:rPr lang="en-CA" sz="1800">
                <a:ea typeface="+mn-lt"/>
                <a:cs typeface="+mn-lt"/>
              </a:rPr>
              <a:t> Financial institutions have security measures in place that reduce the frequency of successful fraud attempts, resulting in a majority of transactions being non-fraudulent.</a:t>
            </a:r>
            <a:endParaRPr lang="en-US">
              <a:ea typeface="+mn-lt"/>
              <a:cs typeface="+mn-lt"/>
            </a:endParaRPr>
          </a:p>
          <a:p>
            <a:pPr marL="172720" indent="-172720"/>
            <a:r>
              <a:rPr lang="en-CA" sz="1800" b="1">
                <a:ea typeface="+mn-lt"/>
                <a:cs typeface="+mn-lt"/>
              </a:rPr>
              <a:t>Significance:</a:t>
            </a:r>
            <a:r>
              <a:rPr lang="en-CA" sz="1800">
                <a:ea typeface="+mn-lt"/>
                <a:cs typeface="+mn-lt"/>
              </a:rPr>
              <a:t> Accurately detecting the minority class (fraud) is essential for minimizing financial losses and safeguarding customers' assets.</a:t>
            </a:r>
            <a:endParaRPr lang="en-CA">
              <a:ea typeface="+mn-lt"/>
              <a:cs typeface="+mn-lt"/>
            </a:endParaRPr>
          </a:p>
          <a:p>
            <a:pPr marL="172720" indent="-172720"/>
            <a:endParaRPr lang="en-CA" sz="1800">
              <a:ea typeface="+mn-lt"/>
              <a:cs typeface="+mn-lt"/>
            </a:endParaRPr>
          </a:p>
          <a:p>
            <a:pPr marL="0" indent="0">
              <a:buNone/>
            </a:pPr>
            <a:endParaRPr lang="en-CA" sz="1800">
              <a:ea typeface="+mn-lt"/>
              <a:cs typeface="+mn-lt"/>
            </a:endParaRPr>
          </a:p>
          <a:p>
            <a:pPr marL="172720" indent="-172720"/>
            <a:endParaRPr lang="en-CA">
              <a:cs typeface="Arial"/>
            </a:endParaRPr>
          </a:p>
          <a:p>
            <a:pPr marL="0" indent="0">
              <a:buNone/>
            </a:pPr>
            <a:endParaRPr lang="en-CA">
              <a:cs typeface="Arial"/>
            </a:endParaRPr>
          </a:p>
        </p:txBody>
      </p:sp>
      <p:sp>
        <p:nvSpPr>
          <p:cNvPr id="4" name="Text Placeholder 3">
            <a:extLst>
              <a:ext uri="{FF2B5EF4-FFF2-40B4-BE49-F238E27FC236}">
                <a16:creationId xmlns:a16="http://schemas.microsoft.com/office/drawing/2014/main" id="{C5D9381F-BCB6-4E42-9648-FFC67A2C7244}"/>
              </a:ext>
            </a:extLst>
          </p:cNvPr>
          <p:cNvSpPr>
            <a:spLocks noGrp="1"/>
          </p:cNvSpPr>
          <p:nvPr>
            <p:ph type="body" sz="quarter" idx="3"/>
          </p:nvPr>
        </p:nvSpPr>
        <p:spPr/>
        <p:txBody>
          <a:bodyPr>
            <a:normAutofit lnSpcReduction="10000"/>
          </a:bodyPr>
          <a:lstStyle/>
          <a:p>
            <a:r>
              <a:rPr lang="en-CA" sz="1900">
                <a:solidFill>
                  <a:srgbClr val="0E0E0E"/>
                </a:solidFill>
                <a:cs typeface="Arial"/>
              </a:rPr>
              <a:t>2. Credit Default Prediction</a:t>
            </a:r>
            <a:endParaRPr lang="en-CA" sz="1900" b="0">
              <a:solidFill>
                <a:srgbClr val="000000"/>
              </a:solidFill>
              <a:cs typeface="Arial"/>
            </a:endParaRPr>
          </a:p>
          <a:p>
            <a:endParaRPr lang="en-CA" sz="1900">
              <a:solidFill>
                <a:srgbClr val="0E0E0E"/>
              </a:solidFill>
              <a:cs typeface="Arial"/>
            </a:endParaRPr>
          </a:p>
        </p:txBody>
      </p:sp>
      <p:sp>
        <p:nvSpPr>
          <p:cNvPr id="3" name="Slide Number Placeholder 2">
            <a:extLst>
              <a:ext uri="{FF2B5EF4-FFF2-40B4-BE49-F238E27FC236}">
                <a16:creationId xmlns:a16="http://schemas.microsoft.com/office/drawing/2014/main" id="{EE986DCE-CD22-5D40-A169-3734A2706A6F}"/>
              </a:ext>
            </a:extLst>
          </p:cNvPr>
          <p:cNvSpPr>
            <a:spLocks noGrp="1"/>
          </p:cNvSpPr>
          <p:nvPr>
            <p:ph type="sldNum" sz="quarter" idx="12"/>
          </p:nvPr>
        </p:nvSpPr>
        <p:spPr/>
        <p:txBody>
          <a:bodyPr/>
          <a:lstStyle/>
          <a:p>
            <a:fld id="{E4ECB127-6B1D-4440-BB59-CB7FB51359B3}" type="slidenum">
              <a:rPr lang="en-CA" smtClean="0"/>
              <a:pPr/>
              <a:t>6</a:t>
            </a:fld>
            <a:endParaRPr lang="en-CA"/>
          </a:p>
        </p:txBody>
      </p:sp>
      <p:sp>
        <p:nvSpPr>
          <p:cNvPr id="2" name="Title 1">
            <a:extLst>
              <a:ext uri="{FF2B5EF4-FFF2-40B4-BE49-F238E27FC236}">
                <a16:creationId xmlns:a16="http://schemas.microsoft.com/office/drawing/2014/main" id="{38C4CF96-8A04-FD4C-890B-CD49C476130B}"/>
              </a:ext>
            </a:extLst>
          </p:cNvPr>
          <p:cNvSpPr>
            <a:spLocks noGrp="1"/>
          </p:cNvSpPr>
          <p:nvPr>
            <p:ph type="title"/>
          </p:nvPr>
        </p:nvSpPr>
        <p:spPr/>
        <p:txBody>
          <a:bodyPr/>
          <a:lstStyle/>
          <a:p>
            <a:r>
              <a:rPr lang="en-CA" sz="3600"/>
              <a:t>When do you see class imbalance? </a:t>
            </a:r>
          </a:p>
          <a:p>
            <a:endParaRPr lang="en-CA" sz="3600">
              <a:cs typeface="Arial"/>
            </a:endParaRPr>
          </a:p>
        </p:txBody>
      </p:sp>
      <p:sp>
        <p:nvSpPr>
          <p:cNvPr id="12" name="Content Placeholder 6">
            <a:extLst>
              <a:ext uri="{FF2B5EF4-FFF2-40B4-BE49-F238E27FC236}">
                <a16:creationId xmlns:a16="http://schemas.microsoft.com/office/drawing/2014/main" id="{B99361A7-0C87-14AC-29A1-EDB6AEBBBC08}"/>
              </a:ext>
            </a:extLst>
          </p:cNvPr>
          <p:cNvSpPr txBox="1">
            <a:spLocks/>
          </p:cNvSpPr>
          <p:nvPr/>
        </p:nvSpPr>
        <p:spPr>
          <a:xfrm>
            <a:off x="6160958" y="2166483"/>
            <a:ext cx="5002212" cy="3604990"/>
          </a:xfrm>
          <a:prstGeom prst="rect">
            <a:avLst/>
          </a:prstGeom>
        </p:spPr>
        <p:txBody>
          <a:bodyPr vert="horz" lIns="91440" tIns="45720" rIns="91440" bIns="45720" rtlCol="0" anchor="t">
            <a:normAutofit fontScale="92500" lnSpcReduction="10000"/>
          </a:bodyPr>
          <a:lstStyle>
            <a:lvl1pPr marL="173038" indent="-173038" algn="l" defTabSz="914400" rtl="0" eaLnBrk="1" latinLnBrk="0" hangingPunct="1">
              <a:lnSpc>
                <a:spcPct val="110000"/>
              </a:lnSpc>
              <a:spcBef>
                <a:spcPts val="1600"/>
              </a:spcBef>
              <a:buFont typeface="Arial" panose="020B0604020202020204" pitchFamily="34" charset="0"/>
              <a:buChar char="•"/>
              <a:tabLst/>
              <a:defRPr sz="1400" kern="1200">
                <a:solidFill>
                  <a:schemeClr val="tx1"/>
                </a:solidFill>
                <a:latin typeface="+mn-lt"/>
                <a:ea typeface="+mn-ea"/>
                <a:cs typeface="+mn-cs"/>
              </a:defRPr>
            </a:lvl1pPr>
            <a:lvl2pPr marL="519113" indent="-176213" algn="l" defTabSz="914400" rtl="0" eaLnBrk="1" latinLnBrk="0" hangingPunct="1">
              <a:lnSpc>
                <a:spcPct val="110000"/>
              </a:lnSpc>
              <a:spcBef>
                <a:spcPts val="800"/>
              </a:spcBef>
              <a:buSzPct val="85000"/>
              <a:buFont typeface="System Font Regular"/>
              <a:buChar char="⚬"/>
              <a:tabLst/>
              <a:defRPr sz="1400" kern="1200">
                <a:solidFill>
                  <a:schemeClr val="tx1"/>
                </a:solidFill>
                <a:latin typeface="+mn-lt"/>
                <a:ea typeface="+mn-ea"/>
                <a:cs typeface="+mn-cs"/>
              </a:defRPr>
            </a:lvl2pPr>
            <a:lvl3pPr marL="8620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3pPr>
            <a:lvl4pPr marL="1262063" indent="-17462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4pPr>
            <a:lvl5pPr marL="16621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5pPr>
            <a:lvl6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6pPr>
            <a:lvl7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7pPr>
            <a:lvl8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8pPr>
            <a:lvl9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9pPr>
          </a:lstStyle>
          <a:p>
            <a:pPr marL="172720" indent="-172720"/>
            <a:r>
              <a:rPr lang="en-CA" sz="1800" b="1">
                <a:ea typeface="+mn-lt"/>
                <a:cs typeface="+mn-lt"/>
              </a:rPr>
              <a:t>Example:</a:t>
            </a:r>
            <a:r>
              <a:rPr lang="en-CA" sz="1800">
                <a:ea typeface="+mn-lt"/>
                <a:cs typeface="+mn-lt"/>
              </a:rPr>
              <a:t> Defaults on loans, credit cards, and other credit products are less frequent than successful repayments.</a:t>
            </a:r>
          </a:p>
          <a:p>
            <a:pPr marL="172720" indent="-172720"/>
            <a:r>
              <a:rPr lang="en-CA" sz="1800" b="1">
                <a:ea typeface="+mn-lt"/>
                <a:cs typeface="+mn-lt"/>
              </a:rPr>
              <a:t>Reason for Imbalance:</a:t>
            </a:r>
            <a:r>
              <a:rPr lang="en-CA" sz="1800">
                <a:ea typeface="+mn-lt"/>
                <a:cs typeface="+mn-lt"/>
              </a:rPr>
              <a:t> Most borrowers repay their loans, especially when financial institutions have screening processes to assess creditworthiness, leading to relatively few default cases.</a:t>
            </a:r>
            <a:endParaRPr lang="en-US">
              <a:ea typeface="+mn-lt"/>
              <a:cs typeface="+mn-lt"/>
            </a:endParaRPr>
          </a:p>
          <a:p>
            <a:pPr marL="172720" indent="-172720"/>
            <a:r>
              <a:rPr lang="en-CA" sz="1800" b="1">
                <a:ea typeface="+mn-lt"/>
                <a:cs typeface="+mn-lt"/>
              </a:rPr>
              <a:t>Significance:</a:t>
            </a:r>
            <a:r>
              <a:rPr lang="en-CA" sz="1800">
                <a:ea typeface="+mn-lt"/>
                <a:cs typeface="+mn-lt"/>
              </a:rPr>
              <a:t> Predicting credit default accurately helps banks manage risk, set interest rates, and maintain healthy loan portfolios.</a:t>
            </a:r>
            <a:endParaRPr lang="en-CA">
              <a:ea typeface="+mn-lt"/>
              <a:cs typeface="+mn-lt"/>
            </a:endParaRPr>
          </a:p>
          <a:p>
            <a:pPr marL="172720" indent="-172720"/>
            <a:endParaRPr lang="en-CA" sz="1800">
              <a:ea typeface="+mn-lt"/>
              <a:cs typeface="+mn-lt"/>
            </a:endParaRPr>
          </a:p>
          <a:p>
            <a:pPr marL="172720" indent="-172720"/>
            <a:endParaRPr lang="en-CA" sz="1800">
              <a:ea typeface="+mn-lt"/>
              <a:cs typeface="+mn-lt"/>
            </a:endParaRPr>
          </a:p>
          <a:p>
            <a:pPr marL="172720" indent="-172720"/>
            <a:endParaRPr lang="en-CA">
              <a:cs typeface="Arial"/>
            </a:endParaRPr>
          </a:p>
          <a:p>
            <a:pPr marL="172720" indent="-172720"/>
            <a:endParaRPr lang="en-CA">
              <a:cs typeface="Arial"/>
            </a:endParaRPr>
          </a:p>
          <a:p>
            <a:pPr marL="0" indent="0">
              <a:buFont typeface="Arial" panose="020B0604020202020204" pitchFamily="34" charset="0"/>
              <a:buNone/>
            </a:pPr>
            <a:endParaRPr lang="en-CA"/>
          </a:p>
        </p:txBody>
      </p:sp>
    </p:spTree>
    <p:extLst>
      <p:ext uri="{BB962C8B-B14F-4D97-AF65-F5344CB8AC3E}">
        <p14:creationId xmlns:p14="http://schemas.microsoft.com/office/powerpoint/2010/main" val="2065437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8133E00-E8B0-6E4C-803D-07CD0CCAAC23}"/>
              </a:ext>
            </a:extLst>
          </p:cNvPr>
          <p:cNvSpPr>
            <a:spLocks noGrp="1"/>
          </p:cNvSpPr>
          <p:nvPr>
            <p:ph type="body" idx="1"/>
          </p:nvPr>
        </p:nvSpPr>
        <p:spPr/>
        <p:txBody>
          <a:bodyPr>
            <a:normAutofit fontScale="85000" lnSpcReduction="10000"/>
          </a:bodyPr>
          <a:lstStyle/>
          <a:p>
            <a:r>
              <a:rPr lang="en-CA" sz="2000">
                <a:solidFill>
                  <a:srgbClr val="0E0E0E"/>
                </a:solidFill>
                <a:cs typeface="Arial"/>
              </a:rPr>
              <a:t>3. </a:t>
            </a:r>
            <a:r>
              <a:rPr lang="en-CA" sz="2100">
                <a:solidFill>
                  <a:srgbClr val="0E0E0E"/>
                </a:solidFill>
                <a:cs typeface="Arial"/>
              </a:rPr>
              <a:t>Rare Event Trading (e.g., Market Crashes)</a:t>
            </a:r>
            <a:endParaRPr lang="en-US" sz="2100">
              <a:solidFill>
                <a:srgbClr val="0E0E0E"/>
              </a:solidFill>
              <a:cs typeface="Arial"/>
            </a:endParaRPr>
          </a:p>
          <a:p>
            <a:pPr marL="285750" indent="-285750">
              <a:buChar char="•"/>
            </a:pPr>
            <a:endParaRPr lang="en-US">
              <a:solidFill>
                <a:srgbClr val="AB1368"/>
              </a:solidFill>
              <a:cs typeface="Arial"/>
            </a:endParaRPr>
          </a:p>
          <a:p>
            <a:endParaRPr lang="en-CA" sz="2000">
              <a:solidFill>
                <a:srgbClr val="0E0E0E"/>
              </a:solidFill>
              <a:cs typeface="Arial"/>
            </a:endParaRPr>
          </a:p>
        </p:txBody>
      </p:sp>
      <p:sp>
        <p:nvSpPr>
          <p:cNvPr id="7" name="Content Placeholder 6">
            <a:extLst>
              <a:ext uri="{FF2B5EF4-FFF2-40B4-BE49-F238E27FC236}">
                <a16:creationId xmlns:a16="http://schemas.microsoft.com/office/drawing/2014/main" id="{454AEDB5-CE50-D74F-91F4-467DAEDDFA4E}"/>
              </a:ext>
            </a:extLst>
          </p:cNvPr>
          <p:cNvSpPr>
            <a:spLocks noGrp="1"/>
          </p:cNvSpPr>
          <p:nvPr>
            <p:ph sz="half" idx="2"/>
          </p:nvPr>
        </p:nvSpPr>
        <p:spPr/>
        <p:txBody>
          <a:bodyPr vert="horz" lIns="91440" tIns="45720" rIns="91440" bIns="45720" rtlCol="0" anchor="t">
            <a:normAutofit fontScale="92500" lnSpcReduction="10000"/>
          </a:bodyPr>
          <a:lstStyle/>
          <a:p>
            <a:pPr marL="172720" indent="-172720"/>
            <a:r>
              <a:rPr lang="en-CA" sz="1800" b="1">
                <a:ea typeface="+mn-lt"/>
                <a:cs typeface="+mn-lt"/>
              </a:rPr>
              <a:t>Example:</a:t>
            </a:r>
            <a:r>
              <a:rPr lang="en-CA" sz="1800">
                <a:ea typeface="+mn-lt"/>
                <a:cs typeface="+mn-lt"/>
              </a:rPr>
              <a:t> Significant market crashes or extreme price drops are rare compared to day-to-day price fluctuations.</a:t>
            </a:r>
          </a:p>
          <a:p>
            <a:pPr marL="172720" indent="-172720"/>
            <a:r>
              <a:rPr lang="en-CA" sz="1800" b="1">
                <a:ea typeface="+mn-lt"/>
                <a:cs typeface="+mn-lt"/>
              </a:rPr>
              <a:t>Reason for Imbalance:</a:t>
            </a:r>
            <a:r>
              <a:rPr lang="en-CA" sz="1800">
                <a:ea typeface="+mn-lt"/>
                <a:cs typeface="+mn-lt"/>
              </a:rPr>
              <a:t> Major market events, such as crashes or sudden spikes in volatility, occur infrequently but have a large impact when they do happen.</a:t>
            </a:r>
            <a:endParaRPr lang="en-CA">
              <a:ea typeface="+mn-lt"/>
              <a:cs typeface="+mn-lt"/>
            </a:endParaRPr>
          </a:p>
          <a:p>
            <a:pPr marL="172720" indent="-172720"/>
            <a:r>
              <a:rPr lang="en-CA" sz="1800" b="1">
                <a:ea typeface="+mn-lt"/>
                <a:cs typeface="+mn-lt"/>
              </a:rPr>
              <a:t>Significance:</a:t>
            </a:r>
            <a:r>
              <a:rPr lang="en-CA" sz="1800">
                <a:ea typeface="+mn-lt"/>
                <a:cs typeface="+mn-lt"/>
              </a:rPr>
              <a:t> Detecting these rare events is essential for managing portfolio risk, creating hedging strategies, and implementing risk management frameworks.</a:t>
            </a:r>
            <a:endParaRPr lang="en-CA">
              <a:ea typeface="+mn-lt"/>
              <a:cs typeface="+mn-lt"/>
            </a:endParaRPr>
          </a:p>
          <a:p>
            <a:pPr marL="172720" indent="-172720"/>
            <a:endParaRPr lang="en-CA" sz="1800">
              <a:cs typeface="Arial"/>
            </a:endParaRPr>
          </a:p>
          <a:p>
            <a:pPr marL="172720" indent="-172720"/>
            <a:endParaRPr lang="en-CA" sz="1800">
              <a:cs typeface="Arial"/>
            </a:endParaRPr>
          </a:p>
          <a:p>
            <a:pPr marL="172720" indent="-172720"/>
            <a:endParaRPr lang="en-CA" sz="1800">
              <a:cs typeface="Arial"/>
            </a:endParaRPr>
          </a:p>
          <a:p>
            <a:pPr marL="172720" indent="-172720"/>
            <a:endParaRPr lang="en-CA">
              <a:cs typeface="Arial"/>
            </a:endParaRPr>
          </a:p>
          <a:p>
            <a:pPr marL="172720" indent="-172720"/>
            <a:endParaRPr lang="en-CA">
              <a:cs typeface="Arial"/>
            </a:endParaRPr>
          </a:p>
          <a:p>
            <a:pPr marL="0" indent="0">
              <a:buNone/>
            </a:pPr>
            <a:endParaRPr lang="en-CA">
              <a:cs typeface="Arial"/>
            </a:endParaRPr>
          </a:p>
        </p:txBody>
      </p:sp>
      <p:sp>
        <p:nvSpPr>
          <p:cNvPr id="4" name="Text Placeholder 3">
            <a:extLst>
              <a:ext uri="{FF2B5EF4-FFF2-40B4-BE49-F238E27FC236}">
                <a16:creationId xmlns:a16="http://schemas.microsoft.com/office/drawing/2014/main" id="{C5D9381F-BCB6-4E42-9648-FFC67A2C7244}"/>
              </a:ext>
            </a:extLst>
          </p:cNvPr>
          <p:cNvSpPr>
            <a:spLocks noGrp="1"/>
          </p:cNvSpPr>
          <p:nvPr>
            <p:ph type="body" sz="quarter" idx="3"/>
          </p:nvPr>
        </p:nvSpPr>
        <p:spPr/>
        <p:txBody>
          <a:bodyPr>
            <a:normAutofit/>
          </a:bodyPr>
          <a:lstStyle/>
          <a:p>
            <a:r>
              <a:rPr lang="en-CA" sz="1800">
                <a:solidFill>
                  <a:srgbClr val="0E0E0E"/>
                </a:solidFill>
                <a:cs typeface="Arial"/>
              </a:rPr>
              <a:t>4.  Customer Churn in Financial Services</a:t>
            </a:r>
            <a:endParaRPr lang="en-US" sz="1800">
              <a:solidFill>
                <a:srgbClr val="0E0E0E"/>
              </a:solidFill>
              <a:cs typeface="Arial"/>
            </a:endParaRPr>
          </a:p>
        </p:txBody>
      </p:sp>
      <p:sp>
        <p:nvSpPr>
          <p:cNvPr id="3" name="Slide Number Placeholder 2">
            <a:extLst>
              <a:ext uri="{FF2B5EF4-FFF2-40B4-BE49-F238E27FC236}">
                <a16:creationId xmlns:a16="http://schemas.microsoft.com/office/drawing/2014/main" id="{EE986DCE-CD22-5D40-A169-3734A2706A6F}"/>
              </a:ext>
            </a:extLst>
          </p:cNvPr>
          <p:cNvSpPr>
            <a:spLocks noGrp="1"/>
          </p:cNvSpPr>
          <p:nvPr>
            <p:ph type="sldNum" sz="quarter" idx="12"/>
          </p:nvPr>
        </p:nvSpPr>
        <p:spPr/>
        <p:txBody>
          <a:bodyPr/>
          <a:lstStyle/>
          <a:p>
            <a:fld id="{E4ECB127-6B1D-4440-BB59-CB7FB51359B3}" type="slidenum">
              <a:rPr lang="en-CA" smtClean="0"/>
              <a:pPr/>
              <a:t>7</a:t>
            </a:fld>
            <a:endParaRPr lang="en-CA"/>
          </a:p>
        </p:txBody>
      </p:sp>
      <p:sp>
        <p:nvSpPr>
          <p:cNvPr id="2" name="Title 1">
            <a:extLst>
              <a:ext uri="{FF2B5EF4-FFF2-40B4-BE49-F238E27FC236}">
                <a16:creationId xmlns:a16="http://schemas.microsoft.com/office/drawing/2014/main" id="{38C4CF96-8A04-FD4C-890B-CD49C476130B}"/>
              </a:ext>
            </a:extLst>
          </p:cNvPr>
          <p:cNvSpPr>
            <a:spLocks noGrp="1"/>
          </p:cNvSpPr>
          <p:nvPr>
            <p:ph type="title"/>
          </p:nvPr>
        </p:nvSpPr>
        <p:spPr/>
        <p:txBody>
          <a:bodyPr/>
          <a:lstStyle/>
          <a:p>
            <a:r>
              <a:rPr lang="en-CA" sz="3600"/>
              <a:t>When do you see class imbalance? </a:t>
            </a:r>
          </a:p>
          <a:p>
            <a:endParaRPr lang="en-CA" sz="3600">
              <a:cs typeface="Arial"/>
            </a:endParaRPr>
          </a:p>
        </p:txBody>
      </p:sp>
      <p:sp>
        <p:nvSpPr>
          <p:cNvPr id="13" name="Content Placeholder 6">
            <a:extLst>
              <a:ext uri="{FF2B5EF4-FFF2-40B4-BE49-F238E27FC236}">
                <a16:creationId xmlns:a16="http://schemas.microsoft.com/office/drawing/2014/main" id="{3739B54C-2E0B-B85C-BAFF-2F2C8CD1E710}"/>
              </a:ext>
            </a:extLst>
          </p:cNvPr>
          <p:cNvSpPr txBox="1">
            <a:spLocks/>
          </p:cNvSpPr>
          <p:nvPr/>
        </p:nvSpPr>
        <p:spPr>
          <a:xfrm>
            <a:off x="5804942" y="2166483"/>
            <a:ext cx="5002212" cy="3604990"/>
          </a:xfrm>
          <a:prstGeom prst="rect">
            <a:avLst/>
          </a:prstGeom>
        </p:spPr>
        <p:txBody>
          <a:bodyPr vert="horz" lIns="91440" tIns="45720" rIns="91440" bIns="45720" rtlCol="0" anchor="t">
            <a:normAutofit fontScale="92500" lnSpcReduction="20000"/>
          </a:bodyPr>
          <a:lstStyle>
            <a:lvl1pPr marL="173038" indent="-173038" algn="l" defTabSz="914400" rtl="0" eaLnBrk="1" latinLnBrk="0" hangingPunct="1">
              <a:lnSpc>
                <a:spcPct val="110000"/>
              </a:lnSpc>
              <a:spcBef>
                <a:spcPts val="1600"/>
              </a:spcBef>
              <a:buFont typeface="Arial" panose="020B0604020202020204" pitchFamily="34" charset="0"/>
              <a:buChar char="•"/>
              <a:tabLst/>
              <a:defRPr sz="1400" kern="1200">
                <a:solidFill>
                  <a:schemeClr val="tx1"/>
                </a:solidFill>
                <a:latin typeface="+mn-lt"/>
                <a:ea typeface="+mn-ea"/>
                <a:cs typeface="+mn-cs"/>
              </a:defRPr>
            </a:lvl1pPr>
            <a:lvl2pPr marL="519113" indent="-176213" algn="l" defTabSz="914400" rtl="0" eaLnBrk="1" latinLnBrk="0" hangingPunct="1">
              <a:lnSpc>
                <a:spcPct val="110000"/>
              </a:lnSpc>
              <a:spcBef>
                <a:spcPts val="800"/>
              </a:spcBef>
              <a:buSzPct val="85000"/>
              <a:buFont typeface="System Font Regular"/>
              <a:buChar char="⚬"/>
              <a:tabLst/>
              <a:defRPr sz="1400" kern="1200">
                <a:solidFill>
                  <a:schemeClr val="tx1"/>
                </a:solidFill>
                <a:latin typeface="+mn-lt"/>
                <a:ea typeface="+mn-ea"/>
                <a:cs typeface="+mn-cs"/>
              </a:defRPr>
            </a:lvl2pPr>
            <a:lvl3pPr marL="8620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3pPr>
            <a:lvl4pPr marL="1262063" indent="-17462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4pPr>
            <a:lvl5pPr marL="16621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5pPr>
            <a:lvl6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6pPr>
            <a:lvl7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7pPr>
            <a:lvl8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8pPr>
            <a:lvl9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9pPr>
          </a:lstStyle>
          <a:p>
            <a:pPr marL="172720" indent="-172720"/>
            <a:r>
              <a:rPr lang="en-CA" sz="1800" b="1">
                <a:ea typeface="+mn-lt"/>
                <a:cs typeface="+mn-lt"/>
              </a:rPr>
              <a:t>Example:</a:t>
            </a:r>
            <a:r>
              <a:rPr lang="en-CA" sz="1800">
                <a:ea typeface="+mn-lt"/>
                <a:cs typeface="+mn-lt"/>
              </a:rPr>
              <a:t> In financial products and services, the majority of customers typically remain loyal, while only a small fraction decide to switch providers or cancel services.</a:t>
            </a:r>
          </a:p>
          <a:p>
            <a:pPr marL="172720" indent="-172720"/>
            <a:r>
              <a:rPr lang="en-CA" sz="1800" b="1">
                <a:ea typeface="+mn-lt"/>
                <a:cs typeface="+mn-lt"/>
              </a:rPr>
              <a:t>Reason for Imbalance:</a:t>
            </a:r>
            <a:r>
              <a:rPr lang="en-CA" sz="1800">
                <a:ea typeface="+mn-lt"/>
                <a:cs typeface="+mn-lt"/>
              </a:rPr>
              <a:t> Financial institutions often have retention strategies that keep churn rates low compared to the number of customers who stay.</a:t>
            </a:r>
          </a:p>
          <a:p>
            <a:pPr marL="172720" indent="-172720"/>
            <a:r>
              <a:rPr lang="en-CA" sz="1800" b="1">
                <a:ea typeface="+mn-lt"/>
                <a:cs typeface="+mn-lt"/>
              </a:rPr>
              <a:t>Significance:</a:t>
            </a:r>
            <a:r>
              <a:rPr lang="en-CA" sz="1800">
                <a:ea typeface="+mn-lt"/>
                <a:cs typeface="+mn-lt"/>
              </a:rPr>
              <a:t> Predicting customer churn allows financial institutions to proactively engage at-risk customers, reduce churn, and improve lifetime customer value.</a:t>
            </a:r>
          </a:p>
          <a:p>
            <a:pPr marL="172720" indent="-172720"/>
            <a:endParaRPr lang="en-CA" sz="1800">
              <a:cs typeface="Arial"/>
            </a:endParaRPr>
          </a:p>
          <a:p>
            <a:pPr marL="172720" indent="-172720"/>
            <a:endParaRPr lang="en-CA" sz="1800">
              <a:cs typeface="Arial"/>
            </a:endParaRPr>
          </a:p>
          <a:p>
            <a:pPr marL="172720" indent="-172720"/>
            <a:endParaRPr lang="en-CA" sz="1800">
              <a:cs typeface="Arial"/>
            </a:endParaRPr>
          </a:p>
          <a:p>
            <a:pPr marL="172720" indent="-172720"/>
            <a:endParaRPr lang="en-CA">
              <a:cs typeface="Arial"/>
            </a:endParaRPr>
          </a:p>
          <a:p>
            <a:pPr marL="172720" indent="-172720"/>
            <a:endParaRPr lang="en-CA">
              <a:cs typeface="Arial"/>
            </a:endParaRPr>
          </a:p>
          <a:p>
            <a:pPr marL="0" indent="0">
              <a:buFont typeface="Arial" panose="020B0604020202020204" pitchFamily="34" charset="0"/>
              <a:buNone/>
            </a:pPr>
            <a:endParaRPr lang="en-CA">
              <a:cs typeface="Arial"/>
            </a:endParaRPr>
          </a:p>
        </p:txBody>
      </p:sp>
    </p:spTree>
    <p:extLst>
      <p:ext uri="{BB962C8B-B14F-4D97-AF65-F5344CB8AC3E}">
        <p14:creationId xmlns:p14="http://schemas.microsoft.com/office/powerpoint/2010/main" val="2356530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ED07E8-93ED-8341-89FA-E22824CC1CA7}"/>
              </a:ext>
            </a:extLst>
          </p:cNvPr>
          <p:cNvSpPr>
            <a:spLocks noGrp="1"/>
          </p:cNvSpPr>
          <p:nvPr>
            <p:ph type="ctrTitle"/>
          </p:nvPr>
        </p:nvSpPr>
        <p:spPr>
          <a:xfrm>
            <a:off x="379945" y="1226151"/>
            <a:ext cx="5471359" cy="973555"/>
          </a:xfrm>
        </p:spPr>
        <p:txBody>
          <a:bodyPr anchor="t">
            <a:normAutofit/>
          </a:bodyPr>
          <a:lstStyle/>
          <a:p>
            <a:r>
              <a:rPr lang="en-CA"/>
              <a:t>Methods to solve problem</a:t>
            </a:r>
          </a:p>
        </p:txBody>
      </p:sp>
      <p:sp>
        <p:nvSpPr>
          <p:cNvPr id="3" name="Content Placeholder 2">
            <a:extLst>
              <a:ext uri="{FF2B5EF4-FFF2-40B4-BE49-F238E27FC236}">
                <a16:creationId xmlns:a16="http://schemas.microsoft.com/office/drawing/2014/main" id="{6DB8DC5F-F289-7D41-98B5-913B66A4044C}"/>
              </a:ext>
            </a:extLst>
          </p:cNvPr>
          <p:cNvSpPr>
            <a:spLocks noGrp="1"/>
          </p:cNvSpPr>
          <p:nvPr>
            <p:ph type="subTitle" idx="1"/>
          </p:nvPr>
        </p:nvSpPr>
        <p:spPr>
          <a:xfrm>
            <a:off x="381000" y="2345111"/>
            <a:ext cx="3420789" cy="2884345"/>
          </a:xfrm>
        </p:spPr>
        <p:txBody>
          <a:bodyPr vert="horz" lIns="91440" tIns="45720" rIns="91440" bIns="45720" rtlCol="0" anchor="t">
            <a:normAutofit/>
          </a:bodyPr>
          <a:lstStyle/>
          <a:p>
            <a:pPr marL="342900" indent="-342900">
              <a:buAutoNum type="arabicPeriod"/>
            </a:pPr>
            <a:r>
              <a:rPr lang="en-CA" err="1"/>
              <a:t>Undersampling</a:t>
            </a:r>
            <a:endParaRPr lang="en-US">
              <a:cs typeface="Arial" panose="020B0604020202020204"/>
            </a:endParaRPr>
          </a:p>
          <a:p>
            <a:pPr marL="688975" lvl="1" indent="-175895">
              <a:buFont typeface="Courier New"/>
              <a:buChar char="o"/>
            </a:pPr>
            <a:r>
              <a:rPr lang="en-CA" sz="1200">
                <a:latin typeface="-apple-system"/>
              </a:rPr>
              <a:t>Cluster Centroid</a:t>
            </a:r>
            <a:endParaRPr lang="en-CA"/>
          </a:p>
          <a:p>
            <a:pPr marL="342900" indent="-342900">
              <a:buAutoNum type="arabicPeriod"/>
            </a:pPr>
            <a:r>
              <a:rPr lang="en-CA"/>
              <a:t>Oversampling</a:t>
            </a:r>
            <a:endParaRPr lang="en-CA">
              <a:cs typeface="Arial" panose="020B0604020202020204"/>
            </a:endParaRPr>
          </a:p>
          <a:p>
            <a:pPr marL="800100" lvl="1" indent="-285750">
              <a:buFont typeface="Courier New" panose="020B0604020202020204" pitchFamily="34" charset="0"/>
              <a:buChar char="o"/>
            </a:pPr>
            <a:r>
              <a:rPr lang="en-CA" sz="1200">
                <a:latin typeface="-apple-system"/>
                <a:cs typeface="Arial"/>
              </a:rPr>
              <a:t>SMOTE (Synthetic Minority Over-sampling Technique)</a:t>
            </a:r>
          </a:p>
          <a:p>
            <a:pPr marL="800100" lvl="1" indent="-285750">
              <a:buFont typeface="Courier New" panose="020B0604020202020204" pitchFamily="34" charset="0"/>
              <a:buChar char="o"/>
            </a:pPr>
            <a:r>
              <a:rPr lang="en-CA" sz="1200">
                <a:latin typeface="-apple-system"/>
                <a:cs typeface="Arial"/>
              </a:rPr>
              <a:t>ADASYN (Adaptive Synthetic Sampling)</a:t>
            </a:r>
          </a:p>
          <a:p>
            <a:pPr marL="800100" lvl="1" indent="-285750">
              <a:buFont typeface="Courier New" panose="020B0604020202020204" pitchFamily="34" charset="0"/>
              <a:buChar char="o"/>
            </a:pPr>
            <a:r>
              <a:rPr lang="en-CA" sz="1200">
                <a:latin typeface="-apple-system"/>
                <a:cs typeface="Arial"/>
              </a:rPr>
              <a:t>Bootstrap &amp; Bagging</a:t>
            </a:r>
          </a:p>
        </p:txBody>
      </p:sp>
      <p:pic>
        <p:nvPicPr>
          <p:cNvPr id="16" name="Picture 15" descr="A blue and orange rectangles with black text&#10;&#10;Description automatically generated">
            <a:extLst>
              <a:ext uri="{FF2B5EF4-FFF2-40B4-BE49-F238E27FC236}">
                <a16:creationId xmlns:a16="http://schemas.microsoft.com/office/drawing/2014/main" id="{D7D5703B-3BB0-8CC3-5620-01399E0B3F9E}"/>
              </a:ext>
            </a:extLst>
          </p:cNvPr>
          <p:cNvPicPr>
            <a:picLocks noChangeAspect="1"/>
          </p:cNvPicPr>
          <p:nvPr/>
        </p:nvPicPr>
        <p:blipFill>
          <a:blip r:embed="rId3"/>
          <a:stretch>
            <a:fillRect/>
          </a:stretch>
        </p:blipFill>
        <p:spPr>
          <a:xfrm>
            <a:off x="3800576" y="2435995"/>
            <a:ext cx="7817337" cy="2263873"/>
          </a:xfrm>
          <a:prstGeom prst="rect">
            <a:avLst/>
          </a:prstGeom>
          <a:noFill/>
        </p:spPr>
      </p:pic>
      <p:sp>
        <p:nvSpPr>
          <p:cNvPr id="2" name="Slide Number Placeholder 1" hidden="1">
            <a:extLst>
              <a:ext uri="{FF2B5EF4-FFF2-40B4-BE49-F238E27FC236}">
                <a16:creationId xmlns:a16="http://schemas.microsoft.com/office/drawing/2014/main" id="{BB6F802F-942E-454B-956E-FC52C48FFC16}"/>
              </a:ext>
            </a:extLst>
          </p:cNvPr>
          <p:cNvSpPr>
            <a:spLocks noGrp="1"/>
          </p:cNvSpPr>
          <p:nvPr>
            <p:ph type="sldNum" sz="quarter" idx="4294967295"/>
          </p:nvPr>
        </p:nvSpPr>
        <p:spPr>
          <a:xfrm>
            <a:off x="11099800" y="6229815"/>
            <a:ext cx="711199" cy="264676"/>
          </a:xfrm>
        </p:spPr>
        <p:txBody>
          <a:bodyPr/>
          <a:lstStyle/>
          <a:p>
            <a:pPr>
              <a:spcAft>
                <a:spcPts val="600"/>
              </a:spcAft>
            </a:pPr>
            <a:fld id="{E4ECB127-6B1D-4440-BB59-CB7FB51359B3}" type="slidenum">
              <a:rPr lang="en-CA" smtClean="0"/>
              <a:pPr>
                <a:spcAft>
                  <a:spcPts val="600"/>
                </a:spcAft>
              </a:pPr>
              <a:t>8</a:t>
            </a:fld>
            <a:endParaRPr lang="en-CA"/>
          </a:p>
        </p:txBody>
      </p:sp>
    </p:spTree>
    <p:extLst>
      <p:ext uri="{BB962C8B-B14F-4D97-AF65-F5344CB8AC3E}">
        <p14:creationId xmlns:p14="http://schemas.microsoft.com/office/powerpoint/2010/main" val="1252174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8133E00-E8B0-6E4C-803D-07CD0CCAAC23}"/>
              </a:ext>
            </a:extLst>
          </p:cNvPr>
          <p:cNvSpPr>
            <a:spLocks noGrp="1"/>
          </p:cNvSpPr>
          <p:nvPr>
            <p:ph type="body" idx="1"/>
          </p:nvPr>
        </p:nvSpPr>
        <p:spPr/>
        <p:txBody>
          <a:bodyPr>
            <a:normAutofit fontScale="85000" lnSpcReduction="20000"/>
          </a:bodyPr>
          <a:lstStyle/>
          <a:p>
            <a:r>
              <a:rPr lang="en-CA" sz="2400" err="1">
                <a:solidFill>
                  <a:schemeClr val="accent3"/>
                </a:solidFill>
                <a:cs typeface="Arial"/>
              </a:rPr>
              <a:t>Undersampling</a:t>
            </a:r>
            <a:endParaRPr lang="en-CA" sz="2400">
              <a:solidFill>
                <a:schemeClr val="accent3"/>
              </a:solidFill>
              <a:cs typeface="Arial"/>
            </a:endParaRPr>
          </a:p>
        </p:txBody>
      </p:sp>
      <p:sp>
        <p:nvSpPr>
          <p:cNvPr id="7" name="Content Placeholder 6">
            <a:extLst>
              <a:ext uri="{FF2B5EF4-FFF2-40B4-BE49-F238E27FC236}">
                <a16:creationId xmlns:a16="http://schemas.microsoft.com/office/drawing/2014/main" id="{454AEDB5-CE50-D74F-91F4-467DAEDDFA4E}"/>
              </a:ext>
            </a:extLst>
          </p:cNvPr>
          <p:cNvSpPr>
            <a:spLocks noGrp="1"/>
          </p:cNvSpPr>
          <p:nvPr>
            <p:ph sz="half" idx="2"/>
          </p:nvPr>
        </p:nvSpPr>
        <p:spPr/>
        <p:txBody>
          <a:bodyPr vert="horz" lIns="91440" tIns="45720" rIns="91440" bIns="45720" rtlCol="0" anchor="t">
            <a:normAutofit/>
          </a:bodyPr>
          <a:lstStyle/>
          <a:p>
            <a:pPr marL="172720" indent="-172720"/>
            <a:r>
              <a:rPr lang="en-CA" sz="1800">
                <a:ea typeface="+mn-lt"/>
                <a:cs typeface="+mn-lt"/>
              </a:rPr>
              <a:t>Pros:</a:t>
            </a:r>
          </a:p>
          <a:p>
            <a:pPr marL="518795" lvl="1" indent="-172720"/>
            <a:r>
              <a:rPr lang="en-CA" sz="1800">
                <a:ea typeface="+mn-lt"/>
                <a:cs typeface="+mn-lt"/>
              </a:rPr>
              <a:t>Less Overfitting Risk</a:t>
            </a:r>
          </a:p>
          <a:p>
            <a:pPr marL="518795" lvl="1" indent="-172720"/>
            <a:r>
              <a:rPr lang="en-CA" sz="1800">
                <a:ea typeface="+mn-lt"/>
                <a:cs typeface="+mn-lt"/>
              </a:rPr>
              <a:t>Reduce Training Time</a:t>
            </a:r>
          </a:p>
          <a:p>
            <a:pPr marL="518795" lvl="1" indent="-172720"/>
            <a:endParaRPr lang="en-CA" sz="1800">
              <a:ea typeface="+mn-lt"/>
              <a:cs typeface="+mn-lt"/>
            </a:endParaRPr>
          </a:p>
          <a:p>
            <a:pPr marL="172720" indent="-172720"/>
            <a:r>
              <a:rPr lang="en-CA" sz="1800">
                <a:ea typeface="+mn-lt"/>
                <a:cs typeface="+mn-lt"/>
              </a:rPr>
              <a:t>Cons:</a:t>
            </a:r>
          </a:p>
          <a:p>
            <a:pPr marL="518795" lvl="1" indent="-172720"/>
            <a:r>
              <a:rPr lang="en-CA" sz="1800">
                <a:ea typeface="+mn-lt"/>
                <a:cs typeface="+mn-lt"/>
              </a:rPr>
              <a:t>Loss of Information</a:t>
            </a:r>
          </a:p>
          <a:p>
            <a:pPr marL="518795" lvl="1" indent="-172720"/>
            <a:r>
              <a:rPr lang="en-CA" sz="1800">
                <a:ea typeface="+mn-lt"/>
                <a:cs typeface="+mn-lt"/>
              </a:rPr>
              <a:t>Not Ideal for Small Datasets</a:t>
            </a:r>
          </a:p>
          <a:p>
            <a:pPr marL="518795" lvl="1" indent="-172720"/>
            <a:r>
              <a:rPr lang="en-CA" sz="1800">
                <a:ea typeface="+mn-lt"/>
                <a:cs typeface="+mn-lt"/>
              </a:rPr>
              <a:t>Risk of Increased Variability</a:t>
            </a:r>
          </a:p>
          <a:p>
            <a:pPr marL="172720" indent="-172720"/>
            <a:endParaRPr lang="en-CA">
              <a:cs typeface="Arial"/>
            </a:endParaRPr>
          </a:p>
          <a:p>
            <a:pPr marL="172720" indent="-172720"/>
            <a:endParaRPr lang="en-CA">
              <a:cs typeface="Arial"/>
            </a:endParaRPr>
          </a:p>
          <a:p>
            <a:pPr marL="0" indent="0">
              <a:buNone/>
            </a:pPr>
            <a:endParaRPr lang="en-CA"/>
          </a:p>
        </p:txBody>
      </p:sp>
      <p:sp>
        <p:nvSpPr>
          <p:cNvPr id="4" name="Text Placeholder 3">
            <a:extLst>
              <a:ext uri="{FF2B5EF4-FFF2-40B4-BE49-F238E27FC236}">
                <a16:creationId xmlns:a16="http://schemas.microsoft.com/office/drawing/2014/main" id="{C5D9381F-BCB6-4E42-9648-FFC67A2C7244}"/>
              </a:ext>
            </a:extLst>
          </p:cNvPr>
          <p:cNvSpPr>
            <a:spLocks noGrp="1"/>
          </p:cNvSpPr>
          <p:nvPr>
            <p:ph type="body" sz="quarter" idx="3"/>
          </p:nvPr>
        </p:nvSpPr>
        <p:spPr/>
        <p:txBody>
          <a:bodyPr>
            <a:normAutofit fontScale="92500"/>
          </a:bodyPr>
          <a:lstStyle/>
          <a:p>
            <a:r>
              <a:rPr lang="en-CA" sz="2000">
                <a:solidFill>
                  <a:schemeClr val="accent3"/>
                </a:solidFill>
                <a:cs typeface="Arial"/>
              </a:rPr>
              <a:t>Oversampling</a:t>
            </a:r>
          </a:p>
        </p:txBody>
      </p:sp>
      <p:sp>
        <p:nvSpPr>
          <p:cNvPr id="5" name="Content Placeholder 4">
            <a:extLst>
              <a:ext uri="{FF2B5EF4-FFF2-40B4-BE49-F238E27FC236}">
                <a16:creationId xmlns:a16="http://schemas.microsoft.com/office/drawing/2014/main" id="{9E72201E-5BC8-E147-8A02-BBCE7E92A148}"/>
              </a:ext>
            </a:extLst>
          </p:cNvPr>
          <p:cNvSpPr>
            <a:spLocks noGrp="1"/>
          </p:cNvSpPr>
          <p:nvPr>
            <p:ph sz="quarter" idx="4"/>
          </p:nvPr>
        </p:nvSpPr>
        <p:spPr/>
        <p:txBody>
          <a:bodyPr vert="horz" lIns="91440" tIns="45720" rIns="91440" bIns="45720" rtlCol="0" anchor="t">
            <a:noAutofit/>
          </a:bodyPr>
          <a:lstStyle/>
          <a:p>
            <a:pPr marL="172720" indent="-172720"/>
            <a:r>
              <a:rPr lang="en-CA" sz="1800">
                <a:ea typeface="+mn-lt"/>
                <a:cs typeface="+mn-lt"/>
              </a:rPr>
              <a:t>Pros:</a:t>
            </a:r>
          </a:p>
          <a:p>
            <a:pPr marL="518795" lvl="1" indent="-172720"/>
            <a:r>
              <a:rPr lang="en-CA" sz="1800">
                <a:ea typeface="+mn-lt"/>
                <a:cs typeface="+mn-lt"/>
              </a:rPr>
              <a:t>Preservation of Minority Class Information</a:t>
            </a:r>
          </a:p>
          <a:p>
            <a:pPr marL="518795" lvl="1" indent="-172720"/>
            <a:r>
              <a:rPr lang="en-CA" sz="1800">
                <a:ea typeface="+mn-lt"/>
                <a:cs typeface="+mn-lt"/>
              </a:rPr>
              <a:t>Improved Model Performance</a:t>
            </a:r>
          </a:p>
          <a:p>
            <a:pPr marL="518795" lvl="1" indent="-172720"/>
            <a:r>
              <a:rPr lang="en-CA" sz="1800">
                <a:ea typeface="+mn-lt"/>
                <a:cs typeface="+mn-lt"/>
              </a:rPr>
              <a:t>Better for Small Datasets</a:t>
            </a:r>
          </a:p>
          <a:p>
            <a:pPr marL="172720" indent="-172720"/>
            <a:r>
              <a:rPr lang="en-CA" sz="1800">
                <a:ea typeface="+mn-lt"/>
                <a:cs typeface="+mn-lt"/>
              </a:rPr>
              <a:t>Cons:</a:t>
            </a:r>
          </a:p>
          <a:p>
            <a:pPr marL="688975" lvl="1" indent="-342900"/>
            <a:r>
              <a:rPr lang="en-CA" sz="1800">
                <a:ea typeface="+mn-lt"/>
                <a:cs typeface="+mn-lt"/>
              </a:rPr>
              <a:t>Risk of Overfitting</a:t>
            </a:r>
          </a:p>
          <a:p>
            <a:pPr marL="688975" lvl="1" indent="-342900"/>
            <a:r>
              <a:rPr lang="en-CA" sz="1800">
                <a:ea typeface="+mn-lt"/>
                <a:cs typeface="+mn-lt"/>
              </a:rPr>
              <a:t>Increased Training Time</a:t>
            </a:r>
          </a:p>
          <a:p>
            <a:pPr marL="688975" lvl="1" indent="-342900"/>
            <a:r>
              <a:rPr lang="en-CA" sz="1800">
                <a:ea typeface="+mn-lt"/>
                <a:cs typeface="+mn-lt"/>
              </a:rPr>
              <a:t>Synthetic Sample Quality</a:t>
            </a:r>
          </a:p>
          <a:p>
            <a:pPr marL="172720" indent="-172720"/>
            <a:endParaRPr lang="en-CA">
              <a:cs typeface="Arial"/>
            </a:endParaRPr>
          </a:p>
        </p:txBody>
      </p:sp>
      <p:sp>
        <p:nvSpPr>
          <p:cNvPr id="3" name="Slide Number Placeholder 2">
            <a:extLst>
              <a:ext uri="{FF2B5EF4-FFF2-40B4-BE49-F238E27FC236}">
                <a16:creationId xmlns:a16="http://schemas.microsoft.com/office/drawing/2014/main" id="{EE986DCE-CD22-5D40-A169-3734A2706A6F}"/>
              </a:ext>
            </a:extLst>
          </p:cNvPr>
          <p:cNvSpPr>
            <a:spLocks noGrp="1"/>
          </p:cNvSpPr>
          <p:nvPr>
            <p:ph type="sldNum" sz="quarter" idx="12"/>
          </p:nvPr>
        </p:nvSpPr>
        <p:spPr/>
        <p:txBody>
          <a:bodyPr/>
          <a:lstStyle/>
          <a:p>
            <a:fld id="{E4ECB127-6B1D-4440-BB59-CB7FB51359B3}" type="slidenum">
              <a:rPr lang="en-CA" smtClean="0"/>
              <a:pPr/>
              <a:t>9</a:t>
            </a:fld>
            <a:endParaRPr lang="en-CA"/>
          </a:p>
        </p:txBody>
      </p:sp>
      <p:sp>
        <p:nvSpPr>
          <p:cNvPr id="2" name="Title 1">
            <a:extLst>
              <a:ext uri="{FF2B5EF4-FFF2-40B4-BE49-F238E27FC236}">
                <a16:creationId xmlns:a16="http://schemas.microsoft.com/office/drawing/2014/main" id="{38C4CF96-8A04-FD4C-890B-CD49C476130B}"/>
              </a:ext>
            </a:extLst>
          </p:cNvPr>
          <p:cNvSpPr>
            <a:spLocks noGrp="1"/>
          </p:cNvSpPr>
          <p:nvPr>
            <p:ph type="title"/>
          </p:nvPr>
        </p:nvSpPr>
        <p:spPr>
          <a:xfrm>
            <a:off x="381001" y="940904"/>
            <a:ext cx="8570912" cy="490270"/>
          </a:xfrm>
        </p:spPr>
        <p:txBody>
          <a:bodyPr>
            <a:normAutofit/>
          </a:bodyPr>
          <a:lstStyle/>
          <a:p>
            <a:r>
              <a:rPr lang="en-CA">
                <a:cs typeface="Arial"/>
              </a:rPr>
              <a:t>Comparison of Two Methods</a:t>
            </a:r>
            <a:endParaRPr lang="en-US"/>
          </a:p>
        </p:txBody>
      </p:sp>
    </p:spTree>
    <p:extLst>
      <p:ext uri="{BB962C8B-B14F-4D97-AF65-F5344CB8AC3E}">
        <p14:creationId xmlns:p14="http://schemas.microsoft.com/office/powerpoint/2010/main" val="83869652"/>
      </p:ext>
    </p:extLst>
  </p:cSld>
  <p:clrMapOvr>
    <a:masterClrMapping/>
  </p:clrMapOvr>
</p:sld>
</file>

<file path=ppt/theme/theme1.xml><?xml version="1.0" encoding="utf-8"?>
<a:theme xmlns:a="http://schemas.openxmlformats.org/drawingml/2006/main" name="U of T Defy Gravity 2021">
  <a:themeElements>
    <a:clrScheme name="University of Toronto 2022">
      <a:dk1>
        <a:srgbClr val="000000"/>
      </a:dk1>
      <a:lt1>
        <a:srgbClr val="FFFFFF"/>
      </a:lt1>
      <a:dk2>
        <a:srgbClr val="1E3765"/>
      </a:dk2>
      <a:lt2>
        <a:srgbClr val="D0D1C9"/>
      </a:lt2>
      <a:accent1>
        <a:srgbClr val="007FA3"/>
      </a:accent1>
      <a:accent2>
        <a:srgbClr val="6D2479"/>
      </a:accent2>
      <a:accent3>
        <a:srgbClr val="DC4633"/>
      </a:accent3>
      <a:accent4>
        <a:srgbClr val="F1C500"/>
      </a:accent4>
      <a:accent5>
        <a:srgbClr val="AB1368"/>
      </a:accent5>
      <a:accent6>
        <a:srgbClr val="0D534D"/>
      </a:accent6>
      <a:hlink>
        <a:srgbClr val="007FA3"/>
      </a:hlink>
      <a:folHlink>
        <a:srgbClr val="007FA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400" dirty="0" err="1" smtClean="0"/>
        </a:defPPr>
      </a:lstStyle>
    </a:txDef>
  </a:objectDefaults>
  <a:extraClrSchemeLst/>
  <a:custClrLst>
    <a:custClr name="Pantone Cool Gray 2">
      <a:srgbClr val="D0D1C9"/>
    </a:custClr>
    <a:custClr name="Pantone 376">
      <a:srgbClr val="8DBF2E"/>
    </a:custClr>
    <a:custClr name="Pantone 3285">
      <a:srgbClr val="00A189"/>
    </a:custClr>
    <a:custClr name="Pantone 2985">
      <a:srgbClr val="6FC7EA"/>
    </a:custClr>
    <a:custClr name="Pantone 663">
      <a:srgbClr val="007FA3"/>
    </a:custClr>
    <a:custClr name="Pantone 2613">
      <a:srgbClr val="6D247A"/>
    </a:custClr>
    <a:custClr name="Pantone Warm Red">
      <a:srgbClr val="DC4633"/>
    </a:custClr>
    <a:custClr name="Pantone 7406">
      <a:srgbClr val="F1C500"/>
    </a:custClr>
    <a:custClr name="Pantone 227">
      <a:srgbClr val="AB1368"/>
    </a:custClr>
    <a:custClr name="Pantone 7722">
      <a:srgbClr val="0D534D"/>
    </a:custClr>
    <a:custClr name="80% Pantone Cool Gray 2">
      <a:srgbClr val="D7D8D1"/>
    </a:custClr>
    <a:custClr name="80% Pantone 376">
      <a:srgbClr val="A4CC58"/>
    </a:custClr>
    <a:custClr name="80% Pantone 3285">
      <a:srgbClr val="33B4A1"/>
    </a:custClr>
    <a:custClr name="80% Pantone 2985">
      <a:srgbClr val="8CD2EE"/>
    </a:custClr>
    <a:custClr name="80% Pantone 663">
      <a:srgbClr val="3399B5"/>
    </a:custClr>
    <a:custClr name="80% Pantone 2613">
      <a:srgbClr val="8A5095"/>
    </a:custClr>
    <a:custClr name="80% Pantone Warm Red">
      <a:srgbClr val="E36B5C"/>
    </a:custClr>
    <a:custClr name="80% Pantone 7406">
      <a:srgbClr val="F4D133"/>
    </a:custClr>
    <a:custClr name="80% Pantone 227">
      <a:srgbClr val="BC4286"/>
    </a:custClr>
    <a:custClr name="80% Pantone 7722">
      <a:srgbClr val="3D7571"/>
    </a:custClr>
    <a:custClr name="50% Pantone Cool Gray 2">
      <a:srgbClr val="E7E8E4"/>
    </a:custClr>
    <a:custClr name="50% Pantone 376">
      <a:srgbClr val="C6DF96"/>
    </a:custClr>
    <a:custClr name="50% Pantone 3285">
      <a:srgbClr val="80D0C4"/>
    </a:custClr>
    <a:custClr name="50% Pantone 2985">
      <a:srgbClr val="B7E3F4"/>
    </a:custClr>
    <a:custClr name="50% Pantone 663">
      <a:srgbClr val="80BFD1"/>
    </a:custClr>
    <a:custClr name="50% Pantone 2613">
      <a:srgbClr val="B691BC"/>
    </a:custClr>
    <a:custClr name="50% Pantone Warm Red">
      <a:srgbClr val="EDA299"/>
    </a:custClr>
    <a:custClr name="50% Pantone 7406">
      <a:srgbClr val="F8E280"/>
    </a:custClr>
    <a:custClr name="50% Pantone 227">
      <a:srgbClr val="D589B3"/>
    </a:custClr>
    <a:custClr name="50% Pantone 7722">
      <a:srgbClr val="86A9A6"/>
    </a:custClr>
    <a:custClr name="25% Pantone Cool Gray 2">
      <a:srgbClr val="F3F3F1"/>
    </a:custClr>
    <a:custClr name="25% Pantone 376">
      <a:srgbClr val="E2EFCB"/>
    </a:custClr>
    <a:custClr name="25% Pantone 3285">
      <a:srgbClr val="BFE7E1"/>
    </a:custClr>
    <a:custClr name="25% Pantone 2985">
      <a:srgbClr val="DBF1FA"/>
    </a:custClr>
    <a:custClr name="25% Pantone 663">
      <a:srgbClr val="BFDFE8"/>
    </a:custClr>
    <a:custClr name="25% Pantone 2613">
      <a:srgbClr val="DAC8DE"/>
    </a:custClr>
    <a:custClr name="25% Pantone Warm Red">
      <a:srgbClr val="F6D1CC"/>
    </a:custClr>
    <a:custClr name="25% Pantone 7406">
      <a:srgbClr val="FBF0BF"/>
    </a:custClr>
    <a:custClr name="25% Pantone 227">
      <a:srgbClr val="EAC4D9"/>
    </a:custClr>
    <a:custClr name="25% Pantone 7722">
      <a:srgbClr val="C2D4D2"/>
    </a:custClr>
  </a:custClrLst>
  <a:extLst>
    <a:ext uri="{05A4C25C-085E-4340-85A3-A5531E510DB2}">
      <thm15:themeFamily xmlns:thm15="http://schemas.microsoft.com/office/thememl/2012/main" name="DefyGravity-Template-4c-FINAL" id="{27AE89B6-AE73-7147-9415-5A70A1FD918B}" vid="{6C16C174-1EC8-5B47-9EBB-EB75FAEE11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735321cc-b952-4892-b242-c912590c8f4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5E503861EE4D42A0A01BD9ADEE78C9" ma:contentTypeVersion="6" ma:contentTypeDescription="Create a new document." ma:contentTypeScope="" ma:versionID="d4ba95d7d25a0a2613723c1465cd5a63">
  <xsd:schema xmlns:xsd="http://www.w3.org/2001/XMLSchema" xmlns:xs="http://www.w3.org/2001/XMLSchema" xmlns:p="http://schemas.microsoft.com/office/2006/metadata/properties" xmlns:ns3="735321cc-b952-4892-b242-c912590c8f4a" targetNamespace="http://schemas.microsoft.com/office/2006/metadata/properties" ma:root="true" ma:fieldsID="c5ef1ec8c5f366b155ef4ae5cb36a950" ns3:_="">
    <xsd:import namespace="735321cc-b952-4892-b242-c912590c8f4a"/>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5321cc-b952-4892-b242-c912590c8f4a"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58DD39-1E2E-43EC-B232-637ED844BD70}">
  <ds:schemaRefs>
    <ds:schemaRef ds:uri="http://schemas.microsoft.com/sharepoint/v3/contenttype/forms"/>
  </ds:schemaRefs>
</ds:datastoreItem>
</file>

<file path=customXml/itemProps2.xml><?xml version="1.0" encoding="utf-8"?>
<ds:datastoreItem xmlns:ds="http://schemas.openxmlformats.org/officeDocument/2006/customXml" ds:itemID="{37404D40-D352-4205-BEBB-99523D4CB57B}">
  <ds:schemaRefs>
    <ds:schemaRef ds:uri="735321cc-b952-4892-b242-c912590c8f4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B126C18-9036-4257-A484-DF98BD412FDD}">
  <ds:schemaRefs>
    <ds:schemaRef ds:uri="735321cc-b952-4892-b242-c912590c8f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78aac226-2f03-4b4d-9037-b46d56c55210}" enabled="0" method="" siteId="{78aac226-2f03-4b4d-9037-b46d56c55210}" removed="1"/>
</clbl:labelList>
</file>

<file path=docProps/app.xml><?xml version="1.0" encoding="utf-8"?>
<Properties xmlns="http://schemas.openxmlformats.org/officeDocument/2006/extended-properties" xmlns:vt="http://schemas.openxmlformats.org/officeDocument/2006/docPropsVTypes">
  <Template>DefyGravity-Template</Template>
  <Application>Microsoft Office PowerPoint</Application>
  <PresentationFormat>Widescreen</PresentationFormat>
  <Slides>13</Slides>
  <Notes>13</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U of T Defy Gravity 2021</vt:lpstr>
      <vt:lpstr>Class Imbalance Handling</vt:lpstr>
      <vt:lpstr>Key Questions</vt:lpstr>
      <vt:lpstr>What is class imbalance? </vt:lpstr>
      <vt:lpstr>Why is Class Imbalance Handling Important?</vt:lpstr>
      <vt:lpstr>Why is Class Imbalance Handling Important?</vt:lpstr>
      <vt:lpstr>When do you see class imbalance?  </vt:lpstr>
      <vt:lpstr>When do you see class imbalance?  </vt:lpstr>
      <vt:lpstr>Methods to solve problem</vt:lpstr>
      <vt:lpstr>Comparison of Two Methods</vt:lpstr>
      <vt:lpstr>EXAMPLE – Credit Fraud Detector</vt:lpstr>
      <vt:lpstr>The Report of oversampling methods</vt:lpstr>
      <vt:lpstr>The Report of under-sampling method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Wanning Sun</dc:creator>
  <cp:revision>2</cp:revision>
  <cp:lastPrinted>2021-12-03T21:16:07Z</cp:lastPrinted>
  <dcterms:created xsi:type="dcterms:W3CDTF">2024-10-26T23:26:18Z</dcterms:created>
  <dcterms:modified xsi:type="dcterms:W3CDTF">2024-10-31T23:39:30Z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0x010100D35E503861EE4D42A0A01BD9ADEE78C9</vt:lpwstr>
  </property>
</Properties>
</file>